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7ac81504e43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47f451a3d464b"/>
  </p:sldMasterIdLst>
  <p:sldIdLst>
    <p:sldId xmlns:r="http://schemas.openxmlformats.org/officeDocument/2006/relationships" id="256" r:id="R06085e12ac6f4815"/>
    <p:sldId xmlns:r="http://schemas.openxmlformats.org/officeDocument/2006/relationships" id="257" r:id="R6bc7c28d314e4776"/>
    <p:sldId xmlns:r="http://schemas.openxmlformats.org/officeDocument/2006/relationships" id="258" r:id="R640cd7fb465c42d0"/>
    <p:sldId xmlns:r="http://schemas.openxmlformats.org/officeDocument/2006/relationships" id="259" r:id="Re8639b0264334c45"/>
    <p:sldId xmlns:r="http://schemas.openxmlformats.org/officeDocument/2006/relationships" id="260" r:id="Rd2c8e418cac140c9"/>
    <p:sldId xmlns:r="http://schemas.openxmlformats.org/officeDocument/2006/relationships" id="261" r:id="R0693b924e1ae4a9a"/>
    <p:sldId xmlns:r="http://schemas.openxmlformats.org/officeDocument/2006/relationships" id="262" r:id="Rec5404e5cf61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47f451a3d464b" /><Relationship Type="http://schemas.openxmlformats.org/officeDocument/2006/relationships/slide" Target="/ppt/slides/slide1.xml" Id="R06085e12ac6f4815" /><Relationship Type="http://schemas.openxmlformats.org/officeDocument/2006/relationships/slide" Target="/ppt/slides/slide2.xml" Id="R6bc7c28d314e4776" /><Relationship Type="http://schemas.openxmlformats.org/officeDocument/2006/relationships/slide" Target="/ppt/slides/slide3.xml" Id="R640cd7fb465c42d0" /><Relationship Type="http://schemas.openxmlformats.org/officeDocument/2006/relationships/slide" Target="/ppt/slides/slide4.xml" Id="Re8639b0264334c45" /><Relationship Type="http://schemas.openxmlformats.org/officeDocument/2006/relationships/slide" Target="/ppt/slides/slide5.xml" Id="Rd2c8e418cac140c9" /><Relationship Type="http://schemas.openxmlformats.org/officeDocument/2006/relationships/slide" Target="/ppt/slides/slide6.xml" Id="R0693b924e1ae4a9a" /><Relationship Type="http://schemas.openxmlformats.org/officeDocument/2006/relationships/slide" Target="/ppt/slides/slide7.xml" Id="Rec5404e5cf61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898234e62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88c470dc14ac8" /><Relationship Type="http://schemas.openxmlformats.org/officeDocument/2006/relationships/theme" Target="/ppt/slideMasters/theme/theme1.xml" Id="R21a9c3ed34fb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88c470dc1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01013c4d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094bf9b73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57b31ab7c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cf3dc8f41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63da2afd5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0b8243c38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47199b470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RP3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RP3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RP3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RP3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RP3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RP3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−2 930 366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RP3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ELISE PETTERSEN NAVARRO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RP3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RP3 INVEST AS</a:t>
            </a:r>
          </a:p>
        </p:txBody>
      </p:sp>
    </p:spTree>
  </p:cSld>
  <p:clrMapOvr>
    <a:masterClrMapping xmlns:a="http://schemas.openxmlformats.org/drawingml/2006/main"/>
  </p:clrMapOvr>
</p:sld>
</file>