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3383f862e243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8c22b7764a4448"/>
  </p:sldMasterIdLst>
  <p:sldIdLst>
    <p:sldId xmlns:r="http://schemas.openxmlformats.org/officeDocument/2006/relationships" id="256" r:id="R302e2bffae384ae1"/>
    <p:sldId xmlns:r="http://schemas.openxmlformats.org/officeDocument/2006/relationships" id="257" r:id="Re7b3165743bb453b"/>
    <p:sldId xmlns:r="http://schemas.openxmlformats.org/officeDocument/2006/relationships" id="258" r:id="R3ff90ff828254997"/>
    <p:sldId xmlns:r="http://schemas.openxmlformats.org/officeDocument/2006/relationships" id="259" r:id="Re6b16022d0b44b46"/>
    <p:sldId xmlns:r="http://schemas.openxmlformats.org/officeDocument/2006/relationships" id="260" r:id="R032976335cb14746"/>
    <p:sldId xmlns:r="http://schemas.openxmlformats.org/officeDocument/2006/relationships" id="261" r:id="R0c3421052b1e4b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c22b7764a4448" /><Relationship Type="http://schemas.openxmlformats.org/officeDocument/2006/relationships/slide" Target="/ppt/slides/slide1.xml" Id="R302e2bffae384ae1" /><Relationship Type="http://schemas.openxmlformats.org/officeDocument/2006/relationships/slide" Target="/ppt/slides/slide2.xml" Id="Re7b3165743bb453b" /><Relationship Type="http://schemas.openxmlformats.org/officeDocument/2006/relationships/slide" Target="/ppt/slides/slide3.xml" Id="R3ff90ff828254997" /><Relationship Type="http://schemas.openxmlformats.org/officeDocument/2006/relationships/slide" Target="/ppt/slides/slide4.xml" Id="Re6b16022d0b44b46" /><Relationship Type="http://schemas.openxmlformats.org/officeDocument/2006/relationships/slide" Target="/ppt/slides/slide5.xml" Id="R032976335cb14746" /><Relationship Type="http://schemas.openxmlformats.org/officeDocument/2006/relationships/slide" Target="/ppt/slides/slide6.xml" Id="R0c3421052b1e4b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1c1a9b5624e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2f11c57214ef4" /><Relationship Type="http://schemas.openxmlformats.org/officeDocument/2006/relationships/theme" Target="/ppt/slideMasters/theme/theme1.xml" Id="Rcfd224eb52d74d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12f11c57214e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b221788a340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28e3695ec4a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e72a2263b40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d87f122bc4f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9a13305e944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f1c92a6d044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OMEGA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308 492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tobias@tonum.no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932 738 805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AS</a:t>
            </a:r>
          </a:p>
        </p:txBody>
      </p:sp>
    </p:spTree>
  </p:cSld>
  <p:clrMapOvr>
    <a:masterClrMapping xmlns:a="http://schemas.openxmlformats.org/drawingml/2006/main"/>
  </p:clrMapOvr>
</p:sld>
</file>