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d854fc05d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51eefacbc4649"/>
  </p:sldMasterIdLst>
  <p:sldIdLst>
    <p:sldId xmlns:r="http://schemas.openxmlformats.org/officeDocument/2006/relationships" id="256" r:id="Red36663d395c456e"/>
    <p:sldId xmlns:r="http://schemas.openxmlformats.org/officeDocument/2006/relationships" id="257" r:id="Raf3a041e52e54123"/>
    <p:sldId xmlns:r="http://schemas.openxmlformats.org/officeDocument/2006/relationships" id="258" r:id="Ra468758e9d44429e"/>
    <p:sldId xmlns:r="http://schemas.openxmlformats.org/officeDocument/2006/relationships" id="259" r:id="R5c3d2158aa85415d"/>
    <p:sldId xmlns:r="http://schemas.openxmlformats.org/officeDocument/2006/relationships" id="260" r:id="R9db3b32a30414a82"/>
    <p:sldId xmlns:r="http://schemas.openxmlformats.org/officeDocument/2006/relationships" id="261" r:id="Rd228b9d158df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51eefacbc4649" /><Relationship Type="http://schemas.openxmlformats.org/officeDocument/2006/relationships/slide" Target="/ppt/slides/slide1.xml" Id="Red36663d395c456e" /><Relationship Type="http://schemas.openxmlformats.org/officeDocument/2006/relationships/slide" Target="/ppt/slides/slide2.xml" Id="Raf3a041e52e54123" /><Relationship Type="http://schemas.openxmlformats.org/officeDocument/2006/relationships/slide" Target="/ppt/slides/slide3.xml" Id="Ra468758e9d44429e" /><Relationship Type="http://schemas.openxmlformats.org/officeDocument/2006/relationships/slide" Target="/ppt/slides/slide4.xml" Id="R5c3d2158aa85415d" /><Relationship Type="http://schemas.openxmlformats.org/officeDocument/2006/relationships/slide" Target="/ppt/slides/slide5.xml" Id="R9db3b32a30414a82" /><Relationship Type="http://schemas.openxmlformats.org/officeDocument/2006/relationships/slide" Target="/ppt/slides/slide6.xml" Id="Rd228b9d158df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92f17b7bf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d2dd76fa4b62" /><Relationship Type="http://schemas.openxmlformats.org/officeDocument/2006/relationships/theme" Target="/ppt/slideMasters/theme/theme1.xml" Id="R281ae33d4a06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7d2dd76fa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da3e5318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4de05dc0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4104e7ce8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ae95ca53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0d7126076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03d3e3b8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PARECO ACCOUNTING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Austefjordsvegen 194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PARECO ACCOUNTING AS</a:t>
            </a:r>
          </a:p>
        </p:txBody>
      </p:sp>
    </p:spTree>
  </p:cSld>
  <p:clrMapOvr>
    <a:masterClrMapping xmlns:a="http://schemas.openxmlformats.org/drawingml/2006/main"/>
  </p:clrMapOvr>
</p:sld>
</file>