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efd20b963647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ca78293da941d5"/>
  </p:sldMasterIdLst>
  <p:sldIdLst>
    <p:sldId xmlns:r="http://schemas.openxmlformats.org/officeDocument/2006/relationships" id="256" r:id="R7cb7f16caac348a1"/>
    <p:sldId xmlns:r="http://schemas.openxmlformats.org/officeDocument/2006/relationships" id="257" r:id="Rdf9f4cf416c745c8"/>
    <p:sldId xmlns:r="http://schemas.openxmlformats.org/officeDocument/2006/relationships" id="258" r:id="R6b6ec9fdbdd042cb"/>
    <p:sldId xmlns:r="http://schemas.openxmlformats.org/officeDocument/2006/relationships" id="259" r:id="R13b377b95e014f30"/>
    <p:sldId xmlns:r="http://schemas.openxmlformats.org/officeDocument/2006/relationships" id="260" r:id="R52a80d011fe34f50"/>
    <p:sldId xmlns:r="http://schemas.openxmlformats.org/officeDocument/2006/relationships" id="261" r:id="R9cfa71cff1544c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ca78293da941d5" /><Relationship Type="http://schemas.openxmlformats.org/officeDocument/2006/relationships/slide" Target="/ppt/slides/slide1.xml" Id="R7cb7f16caac348a1" /><Relationship Type="http://schemas.openxmlformats.org/officeDocument/2006/relationships/slide" Target="/ppt/slides/slide2.xml" Id="Rdf9f4cf416c745c8" /><Relationship Type="http://schemas.openxmlformats.org/officeDocument/2006/relationships/slide" Target="/ppt/slides/slide3.xml" Id="R6b6ec9fdbdd042cb" /><Relationship Type="http://schemas.openxmlformats.org/officeDocument/2006/relationships/slide" Target="/ppt/slides/slide4.xml" Id="R13b377b95e014f30" /><Relationship Type="http://schemas.openxmlformats.org/officeDocument/2006/relationships/slide" Target="/ppt/slides/slide5.xml" Id="R52a80d011fe34f50" /><Relationship Type="http://schemas.openxmlformats.org/officeDocument/2006/relationships/slide" Target="/ppt/slides/slide6.xml" Id="R9cfa71cff1544c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5a7b0ef01a42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a7d42fa0640a8" /><Relationship Type="http://schemas.openxmlformats.org/officeDocument/2006/relationships/theme" Target="/ppt/slideMasters/theme/theme1.xml" Id="R6d20c56f6d9547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2a7d42fa0640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fe90efe6148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3c746152745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fcd400a8c48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14f6b40a44d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02b76c03042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a437d3d3a49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CHRISTENSEN RØYR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RØYR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RØYR AS ble etablert [år] og holder til i Slinda.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RØYR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RØYR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RØYR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17 018 104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4 163 762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3 279 282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4 513 601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7 850 686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RØYR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Norneshaugane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6859 Slinda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932 742 470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RØYR AS</a:t>
            </a:r>
          </a:p>
        </p:txBody>
      </p:sp>
    </p:spTree>
  </p:cSld>
  <p:clrMapOvr>
    <a:masterClrMapping xmlns:a="http://schemas.openxmlformats.org/drawingml/2006/main"/>
  </p:clrMapOvr>
</p:sld>
</file>