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7dc5bc466746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0ad51a7ec04aa4"/>
  </p:sldMasterIdLst>
  <p:sldIdLst>
    <p:sldId xmlns:r="http://schemas.openxmlformats.org/officeDocument/2006/relationships" id="256" r:id="R247bfb5d102e4c36"/>
    <p:sldId xmlns:r="http://schemas.openxmlformats.org/officeDocument/2006/relationships" id="257" r:id="Rff411df14b9c4f4c"/>
    <p:sldId xmlns:r="http://schemas.openxmlformats.org/officeDocument/2006/relationships" id="258" r:id="Rbb198ead06b74a22"/>
    <p:sldId xmlns:r="http://schemas.openxmlformats.org/officeDocument/2006/relationships" id="259" r:id="R634dbab4f90b4e9b"/>
    <p:sldId xmlns:r="http://schemas.openxmlformats.org/officeDocument/2006/relationships" id="260" r:id="R91ab2cc0f91144c8"/>
    <p:sldId xmlns:r="http://schemas.openxmlformats.org/officeDocument/2006/relationships" id="261" r:id="R989265b21e4f42ca"/>
    <p:sldId xmlns:r="http://schemas.openxmlformats.org/officeDocument/2006/relationships" id="262" r:id="R2180096cb84248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0ad51a7ec04aa4" /><Relationship Type="http://schemas.openxmlformats.org/officeDocument/2006/relationships/slide" Target="/ppt/slides/slide1.xml" Id="R247bfb5d102e4c36" /><Relationship Type="http://schemas.openxmlformats.org/officeDocument/2006/relationships/slide" Target="/ppt/slides/slide2.xml" Id="Rff411df14b9c4f4c" /><Relationship Type="http://schemas.openxmlformats.org/officeDocument/2006/relationships/slide" Target="/ppt/slides/slide3.xml" Id="Rbb198ead06b74a22" /><Relationship Type="http://schemas.openxmlformats.org/officeDocument/2006/relationships/slide" Target="/ppt/slides/slide4.xml" Id="R634dbab4f90b4e9b" /><Relationship Type="http://schemas.openxmlformats.org/officeDocument/2006/relationships/slide" Target="/ppt/slides/slide5.xml" Id="R91ab2cc0f91144c8" /><Relationship Type="http://schemas.openxmlformats.org/officeDocument/2006/relationships/slide" Target="/ppt/slides/slide6.xml" Id="R989265b21e4f42ca" /><Relationship Type="http://schemas.openxmlformats.org/officeDocument/2006/relationships/slide" Target="/ppt/slides/slide7.xml" Id="R2180096cb84248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ccda32e58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321f44cab458f" /><Relationship Type="http://schemas.openxmlformats.org/officeDocument/2006/relationships/theme" Target="/ppt/slideMasters/theme/theme1.xml" Id="Rdab4f1aef90d49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b321f44cab45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efb5009fc4f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d5947e8fb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7bf0390a2644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3ace4eaa59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5f99bbe649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463309654c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ef97710f74d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DATSUH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DATSUH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348 835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FLISNES HUSTAD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Hatleholen 10D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932 749 807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DATSUH AS</a:t>
            </a:r>
          </a:p>
        </p:txBody>
      </p:sp>
    </p:spTree>
  </p:cSld>
  <p:clrMapOvr>
    <a:masterClrMapping xmlns:a="http://schemas.openxmlformats.org/drawingml/2006/main"/>
  </p:clrMapOvr>
</p:sld>
</file>