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7b4304345541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f833112c6749b7"/>
  </p:sldMasterIdLst>
  <p:sldIdLst>
    <p:sldId xmlns:r="http://schemas.openxmlformats.org/officeDocument/2006/relationships" id="256" r:id="R238edb6a7bd04c2d"/>
    <p:sldId xmlns:r="http://schemas.openxmlformats.org/officeDocument/2006/relationships" id="257" r:id="R2cedfda605cd4d18"/>
    <p:sldId xmlns:r="http://schemas.openxmlformats.org/officeDocument/2006/relationships" id="258" r:id="Rc8af7ba1810649e7"/>
    <p:sldId xmlns:r="http://schemas.openxmlformats.org/officeDocument/2006/relationships" id="259" r:id="Rbca162a00b3c4b8f"/>
    <p:sldId xmlns:r="http://schemas.openxmlformats.org/officeDocument/2006/relationships" id="260" r:id="R18bc59e4ae694f07"/>
    <p:sldId xmlns:r="http://schemas.openxmlformats.org/officeDocument/2006/relationships" id="261" r:id="R6659072d2e954463"/>
    <p:sldId xmlns:r="http://schemas.openxmlformats.org/officeDocument/2006/relationships" id="262" r:id="R30da8dc1476f4d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f833112c6749b7" /><Relationship Type="http://schemas.openxmlformats.org/officeDocument/2006/relationships/slide" Target="/ppt/slides/slide1.xml" Id="R238edb6a7bd04c2d" /><Relationship Type="http://schemas.openxmlformats.org/officeDocument/2006/relationships/slide" Target="/ppt/slides/slide2.xml" Id="R2cedfda605cd4d18" /><Relationship Type="http://schemas.openxmlformats.org/officeDocument/2006/relationships/slide" Target="/ppt/slides/slide3.xml" Id="Rc8af7ba1810649e7" /><Relationship Type="http://schemas.openxmlformats.org/officeDocument/2006/relationships/slide" Target="/ppt/slides/slide4.xml" Id="Rbca162a00b3c4b8f" /><Relationship Type="http://schemas.openxmlformats.org/officeDocument/2006/relationships/slide" Target="/ppt/slides/slide5.xml" Id="R18bc59e4ae694f07" /><Relationship Type="http://schemas.openxmlformats.org/officeDocument/2006/relationships/slide" Target="/ppt/slides/slide6.xml" Id="R6659072d2e954463" /><Relationship Type="http://schemas.openxmlformats.org/officeDocument/2006/relationships/slide" Target="/ppt/slides/slide7.xml" Id="R30da8dc1476f4d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4229d4451943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b3c00d1d646a0" /><Relationship Type="http://schemas.openxmlformats.org/officeDocument/2006/relationships/theme" Target="/ppt/slideMasters/theme/theme1.xml" Id="Rc69a4f1ae6f54b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cb3c00d1d646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90a29988e4a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18307028f41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db70c4bcf4f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78216bb904a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ae74a706846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fcdd7752247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d6679801a46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RBK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461 183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955 590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RUTA BAGOCIENE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Bispeluelia 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932 750 457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INVEST AS</a:t>
            </a:r>
          </a:p>
        </p:txBody>
      </p:sp>
    </p:spTree>
  </p:cSld>
  <p:clrMapOvr>
    <a:masterClrMapping xmlns:a="http://schemas.openxmlformats.org/drawingml/2006/main"/>
  </p:clrMapOvr>
</p:sld>
</file>