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a062e4be534c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a94e4cdc1c4445"/>
  </p:sldMasterIdLst>
  <p:sldIdLst>
    <p:sldId xmlns:r="http://schemas.openxmlformats.org/officeDocument/2006/relationships" id="256" r:id="Ra61b02dcbbdc4f20"/>
    <p:sldId xmlns:r="http://schemas.openxmlformats.org/officeDocument/2006/relationships" id="257" r:id="R36e90078b08f4e01"/>
    <p:sldId xmlns:r="http://schemas.openxmlformats.org/officeDocument/2006/relationships" id="258" r:id="Re92686365e05493b"/>
    <p:sldId xmlns:r="http://schemas.openxmlformats.org/officeDocument/2006/relationships" id="259" r:id="Rc97ad9143776442c"/>
    <p:sldId xmlns:r="http://schemas.openxmlformats.org/officeDocument/2006/relationships" id="260" r:id="Re46d18ad6c764b5d"/>
    <p:sldId xmlns:r="http://schemas.openxmlformats.org/officeDocument/2006/relationships" id="261" r:id="Rebb58e53b82d4997"/>
    <p:sldId xmlns:r="http://schemas.openxmlformats.org/officeDocument/2006/relationships" id="262" r:id="R4c886905c3c24c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94e4cdc1c4445" /><Relationship Type="http://schemas.openxmlformats.org/officeDocument/2006/relationships/slide" Target="/ppt/slides/slide1.xml" Id="Ra61b02dcbbdc4f20" /><Relationship Type="http://schemas.openxmlformats.org/officeDocument/2006/relationships/slide" Target="/ppt/slides/slide2.xml" Id="R36e90078b08f4e01" /><Relationship Type="http://schemas.openxmlformats.org/officeDocument/2006/relationships/slide" Target="/ppt/slides/slide3.xml" Id="Re92686365e05493b" /><Relationship Type="http://schemas.openxmlformats.org/officeDocument/2006/relationships/slide" Target="/ppt/slides/slide4.xml" Id="Rc97ad9143776442c" /><Relationship Type="http://schemas.openxmlformats.org/officeDocument/2006/relationships/slide" Target="/ppt/slides/slide5.xml" Id="Re46d18ad6c764b5d" /><Relationship Type="http://schemas.openxmlformats.org/officeDocument/2006/relationships/slide" Target="/ppt/slides/slide6.xml" Id="Rebb58e53b82d4997" /><Relationship Type="http://schemas.openxmlformats.org/officeDocument/2006/relationships/slide" Target="/ppt/slides/slide7.xml" Id="R4c886905c3c24c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e4b8b1d6d4c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a112c1a6544a3" /><Relationship Type="http://schemas.openxmlformats.org/officeDocument/2006/relationships/theme" Target="/ppt/slideMasters/theme/theme1.xml" Id="Rf1db045cc5784a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da112c1a6544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26492a39142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404f90c9648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6da16b68a40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6b7b0bf9640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26b6260b346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c7faeedf743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24e8af4bf48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REGINE DEV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REGINE DEV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REGINE DEV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REGINE DEV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REGINE DEV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REGINE DEV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REGINE DEV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REGINE GISKEGJERDE URTEGÅRD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REGINE DEV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Regine Urtegård, Regine Dev AS, Furlivegen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932 753 693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REGINE DEV AS</a:t>
            </a:r>
          </a:p>
        </p:txBody>
      </p:sp>
    </p:spTree>
  </p:cSld>
  <p:clrMapOvr>
    <a:masterClrMapping xmlns:a="http://schemas.openxmlformats.org/drawingml/2006/main"/>
  </p:clrMapOvr>
</p:sld>
</file>