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f7e566586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7f0255aa14fdc"/>
  </p:sldMasterIdLst>
  <p:sldIdLst>
    <p:sldId xmlns:r="http://schemas.openxmlformats.org/officeDocument/2006/relationships" id="256" r:id="R965fb9a096994da2"/>
    <p:sldId xmlns:r="http://schemas.openxmlformats.org/officeDocument/2006/relationships" id="257" r:id="R4c838228e6194907"/>
    <p:sldId xmlns:r="http://schemas.openxmlformats.org/officeDocument/2006/relationships" id="258" r:id="R0f32a162cc714c9b"/>
    <p:sldId xmlns:r="http://schemas.openxmlformats.org/officeDocument/2006/relationships" id="259" r:id="R20f2dcd2b49f4562"/>
    <p:sldId xmlns:r="http://schemas.openxmlformats.org/officeDocument/2006/relationships" id="260" r:id="R2f6871bd77594470"/>
    <p:sldId xmlns:r="http://schemas.openxmlformats.org/officeDocument/2006/relationships" id="261" r:id="R018497a20cf94448"/>
    <p:sldId xmlns:r="http://schemas.openxmlformats.org/officeDocument/2006/relationships" id="262" r:id="R7dd7b793b36d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7f0255aa14fdc" /><Relationship Type="http://schemas.openxmlformats.org/officeDocument/2006/relationships/slide" Target="/ppt/slides/slide1.xml" Id="R965fb9a096994da2" /><Relationship Type="http://schemas.openxmlformats.org/officeDocument/2006/relationships/slide" Target="/ppt/slides/slide2.xml" Id="R4c838228e6194907" /><Relationship Type="http://schemas.openxmlformats.org/officeDocument/2006/relationships/slide" Target="/ppt/slides/slide3.xml" Id="R0f32a162cc714c9b" /><Relationship Type="http://schemas.openxmlformats.org/officeDocument/2006/relationships/slide" Target="/ppt/slides/slide4.xml" Id="R20f2dcd2b49f4562" /><Relationship Type="http://schemas.openxmlformats.org/officeDocument/2006/relationships/slide" Target="/ppt/slides/slide5.xml" Id="R2f6871bd77594470" /><Relationship Type="http://schemas.openxmlformats.org/officeDocument/2006/relationships/slide" Target="/ppt/slides/slide6.xml" Id="R018497a20cf94448" /><Relationship Type="http://schemas.openxmlformats.org/officeDocument/2006/relationships/slide" Target="/ppt/slides/slide7.xml" Id="R7dd7b793b36d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574749f1f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70f4a32f34e3d" /><Relationship Type="http://schemas.openxmlformats.org/officeDocument/2006/relationships/theme" Target="/ppt/slideMasters/theme/theme1.xml" Id="R36b2086d54a0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70f4a32f3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938c2d024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14df18796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0be8b0d84f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443b96234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c9392fe31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f4dfd86e41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091ac01d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REGNSKAPSRÅDGIVNING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REGNSKAPSRÅDGIVNING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436 739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1 420 952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HURV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Teknologiveien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932 759 691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REGNSKAPSRÅDGIVNING AS</a:t>
            </a:r>
          </a:p>
        </p:txBody>
      </p:sp>
    </p:spTree>
  </p:cSld>
  <p:clrMapOvr>
    <a:masterClrMapping xmlns:a="http://schemas.openxmlformats.org/drawingml/2006/main"/>
  </p:clrMapOvr>
</p:sld>
</file>