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b08c09d79f4b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e0ec1056f44dc5"/>
  </p:sldMasterIdLst>
  <p:sldIdLst>
    <p:sldId xmlns:r="http://schemas.openxmlformats.org/officeDocument/2006/relationships" id="256" r:id="R2309d66ffab847a3"/>
    <p:sldId xmlns:r="http://schemas.openxmlformats.org/officeDocument/2006/relationships" id="257" r:id="Red2ce21cfb3847cc"/>
    <p:sldId xmlns:r="http://schemas.openxmlformats.org/officeDocument/2006/relationships" id="258" r:id="Re4585c88f1b746f8"/>
    <p:sldId xmlns:r="http://schemas.openxmlformats.org/officeDocument/2006/relationships" id="259" r:id="Rda19ddc272cf4ede"/>
    <p:sldId xmlns:r="http://schemas.openxmlformats.org/officeDocument/2006/relationships" id="260" r:id="Rb2b0383f0f2b4b31"/>
    <p:sldId xmlns:r="http://schemas.openxmlformats.org/officeDocument/2006/relationships" id="261" r:id="R55bacb91bfcd43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0ec1056f44dc5" /><Relationship Type="http://schemas.openxmlformats.org/officeDocument/2006/relationships/slide" Target="/ppt/slides/slide1.xml" Id="R2309d66ffab847a3" /><Relationship Type="http://schemas.openxmlformats.org/officeDocument/2006/relationships/slide" Target="/ppt/slides/slide2.xml" Id="Red2ce21cfb3847cc" /><Relationship Type="http://schemas.openxmlformats.org/officeDocument/2006/relationships/slide" Target="/ppt/slides/slide3.xml" Id="Re4585c88f1b746f8" /><Relationship Type="http://schemas.openxmlformats.org/officeDocument/2006/relationships/slide" Target="/ppt/slides/slide4.xml" Id="Rda19ddc272cf4ede" /><Relationship Type="http://schemas.openxmlformats.org/officeDocument/2006/relationships/slide" Target="/ppt/slides/slide5.xml" Id="Rb2b0383f0f2b4b31" /><Relationship Type="http://schemas.openxmlformats.org/officeDocument/2006/relationships/slide" Target="/ppt/slides/slide6.xml" Id="R55bacb91bfcd43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747711b9449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952b69b7b429d" /><Relationship Type="http://schemas.openxmlformats.org/officeDocument/2006/relationships/theme" Target="/ppt/slideMasters/theme/theme1.xml" Id="Rb7c46ce04f4445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e952b69b7b42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8ef38643d43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1b97a327449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afbe35a7d46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50dda77744b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44e40a6c841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e1ad82add4e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FOLKELIG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FOLKELIG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FOLKELIG REGNSKAP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FOLKELIG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FOLKELIG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FOLKELIG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3 732 770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439 358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334 877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659 962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1 762 021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FOLKELIG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Skarpsnovegen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932 760 045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FOLKELIG REGNSKAP AS</a:t>
            </a:r>
          </a:p>
        </p:txBody>
      </p:sp>
    </p:spTree>
  </p:cSld>
  <p:clrMapOvr>
    <a:masterClrMapping xmlns:a="http://schemas.openxmlformats.org/drawingml/2006/main"/>
  </p:clrMapOvr>
</p:sld>
</file>