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4d4b5c7b8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7b9dc1ef24fb3"/>
  </p:sldMasterIdLst>
  <p:sldIdLst>
    <p:sldId xmlns:r="http://schemas.openxmlformats.org/officeDocument/2006/relationships" id="256" r:id="R60be7486cd13459d"/>
    <p:sldId xmlns:r="http://schemas.openxmlformats.org/officeDocument/2006/relationships" id="257" r:id="Rbd182a7ff73c4a62"/>
    <p:sldId xmlns:r="http://schemas.openxmlformats.org/officeDocument/2006/relationships" id="258" r:id="R909a7d238c134904"/>
    <p:sldId xmlns:r="http://schemas.openxmlformats.org/officeDocument/2006/relationships" id="259" r:id="Rd880133a91574296"/>
    <p:sldId xmlns:r="http://schemas.openxmlformats.org/officeDocument/2006/relationships" id="260" r:id="Rcdf934f277eb4ea7"/>
    <p:sldId xmlns:r="http://schemas.openxmlformats.org/officeDocument/2006/relationships" id="261" r:id="R9f181cd1a5cd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7b9dc1ef24fb3" /><Relationship Type="http://schemas.openxmlformats.org/officeDocument/2006/relationships/slide" Target="/ppt/slides/slide1.xml" Id="R60be7486cd13459d" /><Relationship Type="http://schemas.openxmlformats.org/officeDocument/2006/relationships/slide" Target="/ppt/slides/slide2.xml" Id="Rbd182a7ff73c4a62" /><Relationship Type="http://schemas.openxmlformats.org/officeDocument/2006/relationships/slide" Target="/ppt/slides/slide3.xml" Id="R909a7d238c134904" /><Relationship Type="http://schemas.openxmlformats.org/officeDocument/2006/relationships/slide" Target="/ppt/slides/slide4.xml" Id="Rd880133a91574296" /><Relationship Type="http://schemas.openxmlformats.org/officeDocument/2006/relationships/slide" Target="/ppt/slides/slide5.xml" Id="Rcdf934f277eb4ea7" /><Relationship Type="http://schemas.openxmlformats.org/officeDocument/2006/relationships/slide" Target="/ppt/slides/slide6.xml" Id="R9f181cd1a5cd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ef5cf973d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327fac524b9f" /><Relationship Type="http://schemas.openxmlformats.org/officeDocument/2006/relationships/theme" Target="/ppt/slideMasters/theme/theme1.xml" Id="R6182d98b286a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9327fac52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5eb1e3fe0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c22312fab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fbb99312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49e3d479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bab6af79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52d091cb8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BYGG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12 238 693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Sporpindveien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BYGG AS</a:t>
            </a:r>
          </a:p>
        </p:txBody>
      </p:sp>
    </p:spTree>
  </p:cSld>
  <p:clrMapOvr>
    <a:masterClrMapping xmlns:a="http://schemas.openxmlformats.org/drawingml/2006/main"/>
  </p:clrMapOvr>
</p:sld>
</file>