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2eeff16ba240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52df3dd17c4bf5"/>
  </p:sldMasterIdLst>
  <p:sldIdLst>
    <p:sldId xmlns:r="http://schemas.openxmlformats.org/officeDocument/2006/relationships" id="256" r:id="R4ef1af3237cf4d06"/>
    <p:sldId xmlns:r="http://schemas.openxmlformats.org/officeDocument/2006/relationships" id="257" r:id="R6302d1c0191d4d8d"/>
    <p:sldId xmlns:r="http://schemas.openxmlformats.org/officeDocument/2006/relationships" id="258" r:id="R496afa5ea443474e"/>
    <p:sldId xmlns:r="http://schemas.openxmlformats.org/officeDocument/2006/relationships" id="259" r:id="R404a04954b314516"/>
    <p:sldId xmlns:r="http://schemas.openxmlformats.org/officeDocument/2006/relationships" id="260" r:id="R69bbad8373e84636"/>
    <p:sldId xmlns:r="http://schemas.openxmlformats.org/officeDocument/2006/relationships" id="261" r:id="R45025e78064b48cf"/>
    <p:sldId xmlns:r="http://schemas.openxmlformats.org/officeDocument/2006/relationships" id="262" r:id="R93d004bb83ec4c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52df3dd17c4bf5" /><Relationship Type="http://schemas.openxmlformats.org/officeDocument/2006/relationships/slide" Target="/ppt/slides/slide1.xml" Id="R4ef1af3237cf4d06" /><Relationship Type="http://schemas.openxmlformats.org/officeDocument/2006/relationships/slide" Target="/ppt/slides/slide2.xml" Id="R6302d1c0191d4d8d" /><Relationship Type="http://schemas.openxmlformats.org/officeDocument/2006/relationships/slide" Target="/ppt/slides/slide3.xml" Id="R496afa5ea443474e" /><Relationship Type="http://schemas.openxmlformats.org/officeDocument/2006/relationships/slide" Target="/ppt/slides/slide4.xml" Id="R404a04954b314516" /><Relationship Type="http://schemas.openxmlformats.org/officeDocument/2006/relationships/slide" Target="/ppt/slides/slide5.xml" Id="R69bbad8373e84636" /><Relationship Type="http://schemas.openxmlformats.org/officeDocument/2006/relationships/slide" Target="/ppt/slides/slide6.xml" Id="R45025e78064b48cf" /><Relationship Type="http://schemas.openxmlformats.org/officeDocument/2006/relationships/slide" Target="/ppt/slides/slide7.xml" Id="R93d004bb83ec4c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506ad2e0084c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2f607e64a4fc1" /><Relationship Type="http://schemas.openxmlformats.org/officeDocument/2006/relationships/theme" Target="/ppt/slideMasters/theme/theme1.xml" Id="R8e0bb7d6fe274d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c2f607e64a4f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4d980654b40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c205340fe46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57b71bd6a4a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fee2f46b246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1f9636abc4b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99db1a6c64e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d882221174b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K-KONSULT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K-KONSULT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1 975 874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2 813 728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5 447 607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OPSTAD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Advokatfirma Ræder DA, Henrik Ibsens gate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27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932 762 048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K-KONSULT AS</a:t>
            </a:r>
          </a:p>
        </p:txBody>
      </p:sp>
    </p:spTree>
  </p:cSld>
  <p:clrMapOvr>
    <a:masterClrMapping xmlns:a="http://schemas.openxmlformats.org/drawingml/2006/main"/>
  </p:clrMapOvr>
</p:sld>
</file>