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de5592b11343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705edbe8a444b3"/>
  </p:sldMasterIdLst>
  <p:sldIdLst>
    <p:sldId xmlns:r="http://schemas.openxmlformats.org/officeDocument/2006/relationships" id="256" r:id="R78f529185d0a4db1"/>
    <p:sldId xmlns:r="http://schemas.openxmlformats.org/officeDocument/2006/relationships" id="257" r:id="R47874ea9732d4323"/>
    <p:sldId xmlns:r="http://schemas.openxmlformats.org/officeDocument/2006/relationships" id="258" r:id="R742d14355c494f80"/>
    <p:sldId xmlns:r="http://schemas.openxmlformats.org/officeDocument/2006/relationships" id="259" r:id="R686a16ef1efb4baa"/>
    <p:sldId xmlns:r="http://schemas.openxmlformats.org/officeDocument/2006/relationships" id="260" r:id="R77d3b268892047e0"/>
    <p:sldId xmlns:r="http://schemas.openxmlformats.org/officeDocument/2006/relationships" id="261" r:id="R53ff0d851b684d0c"/>
    <p:sldId xmlns:r="http://schemas.openxmlformats.org/officeDocument/2006/relationships" id="262" r:id="R0e13458c37b74a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05edbe8a444b3" /><Relationship Type="http://schemas.openxmlformats.org/officeDocument/2006/relationships/slide" Target="/ppt/slides/slide1.xml" Id="R78f529185d0a4db1" /><Relationship Type="http://schemas.openxmlformats.org/officeDocument/2006/relationships/slide" Target="/ppt/slides/slide2.xml" Id="R47874ea9732d4323" /><Relationship Type="http://schemas.openxmlformats.org/officeDocument/2006/relationships/slide" Target="/ppt/slides/slide3.xml" Id="R742d14355c494f80" /><Relationship Type="http://schemas.openxmlformats.org/officeDocument/2006/relationships/slide" Target="/ppt/slides/slide4.xml" Id="R686a16ef1efb4baa" /><Relationship Type="http://schemas.openxmlformats.org/officeDocument/2006/relationships/slide" Target="/ppt/slides/slide5.xml" Id="R77d3b268892047e0" /><Relationship Type="http://schemas.openxmlformats.org/officeDocument/2006/relationships/slide" Target="/ppt/slides/slide6.xml" Id="R53ff0d851b684d0c" /><Relationship Type="http://schemas.openxmlformats.org/officeDocument/2006/relationships/slide" Target="/ppt/slides/slide7.xml" Id="R0e13458c37b74a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d09be9c8044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827a3eca94f23" /><Relationship Type="http://schemas.openxmlformats.org/officeDocument/2006/relationships/theme" Target="/ppt/slideMasters/theme/theme1.xml" Id="Rd0143948357343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2827a3eca94f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a4025a6eb44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285d89ae240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db785938c48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f269c1614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b78d9c68044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d6459513b41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d54fd10b64e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ALLÉEN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ALLÉEN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ALLÉEN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ALLÉEN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ALLÉEN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ALLÉEN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2 284 618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−221 119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861 093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ALLÉEN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JOSÉ BARROS OLSEN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ORANCHY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SIDNEY ROBERTO ALVES LOBO DOS SANTOS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ALLÉEN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932 762 641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ALLÉEN AS</a:t>
            </a:r>
          </a:p>
        </p:txBody>
      </p:sp>
    </p:spTree>
  </p:cSld>
  <p:clrMapOvr>
    <a:masterClrMapping xmlns:a="http://schemas.openxmlformats.org/drawingml/2006/main"/>
  </p:clrMapOvr>
</p:sld>
</file>