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c435fe28ff44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b1272e791b472c"/>
  </p:sldMasterIdLst>
  <p:sldIdLst>
    <p:sldId xmlns:r="http://schemas.openxmlformats.org/officeDocument/2006/relationships" id="256" r:id="R94de7ffb866e4c05"/>
    <p:sldId xmlns:r="http://schemas.openxmlformats.org/officeDocument/2006/relationships" id="257" r:id="R6e748efc9e41495f"/>
    <p:sldId xmlns:r="http://schemas.openxmlformats.org/officeDocument/2006/relationships" id="258" r:id="R0c02098a997d435b"/>
    <p:sldId xmlns:r="http://schemas.openxmlformats.org/officeDocument/2006/relationships" id="259" r:id="R445e6556973c449a"/>
    <p:sldId xmlns:r="http://schemas.openxmlformats.org/officeDocument/2006/relationships" id="260" r:id="R33e322c63cf24cc0"/>
    <p:sldId xmlns:r="http://schemas.openxmlformats.org/officeDocument/2006/relationships" id="261" r:id="Ra272ffcfbc644ec8"/>
    <p:sldId xmlns:r="http://schemas.openxmlformats.org/officeDocument/2006/relationships" id="262" r:id="Rad7e4b11725346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1272e791b472c" /><Relationship Type="http://schemas.openxmlformats.org/officeDocument/2006/relationships/slide" Target="/ppt/slides/slide1.xml" Id="R94de7ffb866e4c05" /><Relationship Type="http://schemas.openxmlformats.org/officeDocument/2006/relationships/slide" Target="/ppt/slides/slide2.xml" Id="R6e748efc9e41495f" /><Relationship Type="http://schemas.openxmlformats.org/officeDocument/2006/relationships/slide" Target="/ppt/slides/slide3.xml" Id="R0c02098a997d435b" /><Relationship Type="http://schemas.openxmlformats.org/officeDocument/2006/relationships/slide" Target="/ppt/slides/slide4.xml" Id="R445e6556973c449a" /><Relationship Type="http://schemas.openxmlformats.org/officeDocument/2006/relationships/slide" Target="/ppt/slides/slide5.xml" Id="R33e322c63cf24cc0" /><Relationship Type="http://schemas.openxmlformats.org/officeDocument/2006/relationships/slide" Target="/ppt/slides/slide6.xml" Id="Ra272ffcfbc644ec8" /><Relationship Type="http://schemas.openxmlformats.org/officeDocument/2006/relationships/slide" Target="/ppt/slides/slide7.xml" Id="Rad7e4b11725346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667f3752f48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4eb73441a4c3b" /><Relationship Type="http://schemas.openxmlformats.org/officeDocument/2006/relationships/theme" Target="/ppt/slideMasters/theme/theme1.xml" Id="R6e5a9662928743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14eb73441a4c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3c4833a574f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6384e2c9641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69fafed3e4b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ac03be00d47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8ef5a692e47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f437591f349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cc3a020804f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WINDSVOLL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WINDSVOLL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WINDSVOLL EIENDOM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WINDSVOLL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WINDSVOLL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WINDSVOLL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300 363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−322 708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5 289 559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6 110 440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WINDSVOLL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ANWI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HW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TRW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WINDSVOLL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Windsvoll Eiendom as, Linståveien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3683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01 13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helen@windsvolleiendom.no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932 767 929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WINDSVOLL EIENDOM AS</a:t>
            </a:r>
          </a:p>
        </p:txBody>
      </p:sp>
    </p:spTree>
  </p:cSld>
  <p:clrMapOvr>
    <a:masterClrMapping xmlns:a="http://schemas.openxmlformats.org/drawingml/2006/main"/>
  </p:clrMapOvr>
</p:sld>
</file>