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1c042135e114de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ed2ff76634f41d2"/>
  </p:sldMasterIdLst>
  <p:sldIdLst>
    <p:sldId xmlns:r="http://schemas.openxmlformats.org/officeDocument/2006/relationships" id="256" r:id="Rf8abcbfdeaba4a96"/>
    <p:sldId xmlns:r="http://schemas.openxmlformats.org/officeDocument/2006/relationships" id="257" r:id="Rd792ca7ff4384df1"/>
    <p:sldId xmlns:r="http://schemas.openxmlformats.org/officeDocument/2006/relationships" id="258" r:id="R3f52059126604695"/>
    <p:sldId xmlns:r="http://schemas.openxmlformats.org/officeDocument/2006/relationships" id="259" r:id="R75be47a70f97486f"/>
    <p:sldId xmlns:r="http://schemas.openxmlformats.org/officeDocument/2006/relationships" id="260" r:id="R6c776d53acd04eb3"/>
    <p:sldId xmlns:r="http://schemas.openxmlformats.org/officeDocument/2006/relationships" id="261" r:id="R53d4922bb9354a62"/>
    <p:sldId xmlns:r="http://schemas.openxmlformats.org/officeDocument/2006/relationships" id="262" r:id="R52272f782b3e4a9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d2ff76634f41d2" /><Relationship Type="http://schemas.openxmlformats.org/officeDocument/2006/relationships/slide" Target="/ppt/slides/slide1.xml" Id="Rf8abcbfdeaba4a96" /><Relationship Type="http://schemas.openxmlformats.org/officeDocument/2006/relationships/slide" Target="/ppt/slides/slide2.xml" Id="Rd792ca7ff4384df1" /><Relationship Type="http://schemas.openxmlformats.org/officeDocument/2006/relationships/slide" Target="/ppt/slides/slide3.xml" Id="R3f52059126604695" /><Relationship Type="http://schemas.openxmlformats.org/officeDocument/2006/relationships/slide" Target="/ppt/slides/slide4.xml" Id="R75be47a70f97486f" /><Relationship Type="http://schemas.openxmlformats.org/officeDocument/2006/relationships/slide" Target="/ppt/slides/slide5.xml" Id="R6c776d53acd04eb3" /><Relationship Type="http://schemas.openxmlformats.org/officeDocument/2006/relationships/slide" Target="/ppt/slides/slide6.xml" Id="R53d4922bb9354a62" /><Relationship Type="http://schemas.openxmlformats.org/officeDocument/2006/relationships/slide" Target="/ppt/slides/slide7.xml" Id="R52272f782b3e4a9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5ce302b0ff5462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4a30019dce42c2" /><Relationship Type="http://schemas.openxmlformats.org/officeDocument/2006/relationships/theme" Target="/ppt/slideMasters/theme/theme1.xml" Id="Ra601115ff1b04b8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94a30019dce42c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71f5af0a3f49c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8f989630d44e4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489f37a6134ea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d44e33dd5245e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2b559b69bd467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00b69e56a34f5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1b1885864d42f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JOSELIN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JOSELIN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JOSELIN INVEST AS ble etablert [år] og holder til i Frogner.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JOSELIN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JOSELIN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JOSELIN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159 600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−236 901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3 449 025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11 329 029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12 527 179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JOSELIN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DENNIS AASTERUD PEDERSEN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JOSELIN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Eventyrveien 26A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2016 Frogner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932 773 422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JOSELIN INVEST AS</a:t>
            </a:r>
          </a:p>
        </p:txBody>
      </p:sp>
    </p:spTree>
  </p:cSld>
  <p:clrMapOvr>
    <a:masterClrMapping xmlns:a="http://schemas.openxmlformats.org/drawingml/2006/main"/>
  </p:clrMapOvr>
</p:sld>
</file>