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a7a13ce83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5974e308e4f3d"/>
  </p:sldMasterIdLst>
  <p:sldIdLst>
    <p:sldId xmlns:r="http://schemas.openxmlformats.org/officeDocument/2006/relationships" id="256" r:id="Red76223130aa41b2"/>
    <p:sldId xmlns:r="http://schemas.openxmlformats.org/officeDocument/2006/relationships" id="257" r:id="R26c7e6b8a3b84643"/>
    <p:sldId xmlns:r="http://schemas.openxmlformats.org/officeDocument/2006/relationships" id="258" r:id="R8767200b535c4cc3"/>
    <p:sldId xmlns:r="http://schemas.openxmlformats.org/officeDocument/2006/relationships" id="259" r:id="Rb31d5a6429f04724"/>
    <p:sldId xmlns:r="http://schemas.openxmlformats.org/officeDocument/2006/relationships" id="260" r:id="Rdd4af5c56c9a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5974e308e4f3d" /><Relationship Type="http://schemas.openxmlformats.org/officeDocument/2006/relationships/slide" Target="/ppt/slides/slide1.xml" Id="Red76223130aa41b2" /><Relationship Type="http://schemas.openxmlformats.org/officeDocument/2006/relationships/slide" Target="/ppt/slides/slide2.xml" Id="R26c7e6b8a3b84643" /><Relationship Type="http://schemas.openxmlformats.org/officeDocument/2006/relationships/slide" Target="/ppt/slides/slide3.xml" Id="R8767200b535c4cc3" /><Relationship Type="http://schemas.openxmlformats.org/officeDocument/2006/relationships/slide" Target="/ppt/slides/slide4.xml" Id="Rb31d5a6429f04724" /><Relationship Type="http://schemas.openxmlformats.org/officeDocument/2006/relationships/slide" Target="/ppt/slides/slide5.xml" Id="Rdd4af5c56c9a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810437272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c3469860344f4" /><Relationship Type="http://schemas.openxmlformats.org/officeDocument/2006/relationships/theme" Target="/ppt/slideMasters/theme/theme1.xml" Id="R940e4da8e876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c34698603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180c7e46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6008240c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cf54c963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1d1dd70f1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e7a3fae4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BRODIE BRAMICH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BRODIE BRAMICH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BRODIE BRAMICH BYGG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BRODIE BRAMICH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BRODIE BRAMICH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BRODIE BRAMICH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Indrehovdevegen 180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brodiebramich7@hotmai.com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932 789 612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BRODIE BRAMICH BYGG</a:t>
            </a:r>
          </a:p>
        </p:txBody>
      </p:sp>
    </p:spTree>
  </p:cSld>
  <p:clrMapOvr>
    <a:masterClrMapping xmlns:a="http://schemas.openxmlformats.org/drawingml/2006/main"/>
  </p:clrMapOvr>
</p:sld>
</file>