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1af8c3b8a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e4554c1f04f85"/>
  </p:sldMasterIdLst>
  <p:sldIdLst>
    <p:sldId xmlns:r="http://schemas.openxmlformats.org/officeDocument/2006/relationships" id="256" r:id="Raec5a86f3a864034"/>
    <p:sldId xmlns:r="http://schemas.openxmlformats.org/officeDocument/2006/relationships" id="257" r:id="R86264b4254b74e5f"/>
    <p:sldId xmlns:r="http://schemas.openxmlformats.org/officeDocument/2006/relationships" id="258" r:id="R3d347c97e97549e4"/>
    <p:sldId xmlns:r="http://schemas.openxmlformats.org/officeDocument/2006/relationships" id="259" r:id="R35975abeab99404c"/>
    <p:sldId xmlns:r="http://schemas.openxmlformats.org/officeDocument/2006/relationships" id="260" r:id="R81d5c04a0cf24d8c"/>
    <p:sldId xmlns:r="http://schemas.openxmlformats.org/officeDocument/2006/relationships" id="261" r:id="Rf1184fc25190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e4554c1f04f85" /><Relationship Type="http://schemas.openxmlformats.org/officeDocument/2006/relationships/slide" Target="/ppt/slides/slide1.xml" Id="Raec5a86f3a864034" /><Relationship Type="http://schemas.openxmlformats.org/officeDocument/2006/relationships/slide" Target="/ppt/slides/slide2.xml" Id="R86264b4254b74e5f" /><Relationship Type="http://schemas.openxmlformats.org/officeDocument/2006/relationships/slide" Target="/ppt/slides/slide3.xml" Id="R3d347c97e97549e4" /><Relationship Type="http://schemas.openxmlformats.org/officeDocument/2006/relationships/slide" Target="/ppt/slides/slide4.xml" Id="R35975abeab99404c" /><Relationship Type="http://schemas.openxmlformats.org/officeDocument/2006/relationships/slide" Target="/ppt/slides/slide5.xml" Id="R81d5c04a0cf24d8c" /><Relationship Type="http://schemas.openxmlformats.org/officeDocument/2006/relationships/slide" Target="/ppt/slides/slide6.xml" Id="Rf1184fc25190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6a2fec8d2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3b5940fba424a" /><Relationship Type="http://schemas.openxmlformats.org/officeDocument/2006/relationships/theme" Target="/ppt/slideMasters/theme/theme1.xml" Id="R22824274836e45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3b5940fba42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c7cbc9e8048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14448b7ff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62f4df06e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78a470e4a45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400e72b82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f652c1aef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RØRLEGGERSERVICE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298 092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1 728 099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8663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932 809 028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RØRLEGGERSERVICE AS</a:t>
            </a:r>
          </a:p>
        </p:txBody>
      </p:sp>
    </p:spTree>
  </p:cSld>
  <p:clrMapOvr>
    <a:masterClrMapping xmlns:a="http://schemas.openxmlformats.org/drawingml/2006/main"/>
  </p:clrMapOvr>
</p:sld>
</file>