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906b6da37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fde17b5e7499d"/>
  </p:sldMasterIdLst>
  <p:sldIdLst>
    <p:sldId xmlns:r="http://schemas.openxmlformats.org/officeDocument/2006/relationships" id="256" r:id="Rcb0ee1fd5d404f18"/>
    <p:sldId xmlns:r="http://schemas.openxmlformats.org/officeDocument/2006/relationships" id="257" r:id="R7852dc20bf234604"/>
    <p:sldId xmlns:r="http://schemas.openxmlformats.org/officeDocument/2006/relationships" id="258" r:id="Rf5464271d31f4f3d"/>
    <p:sldId xmlns:r="http://schemas.openxmlformats.org/officeDocument/2006/relationships" id="259" r:id="R1b5fc2d2053b4841"/>
    <p:sldId xmlns:r="http://schemas.openxmlformats.org/officeDocument/2006/relationships" id="260" r:id="Rc2b2bfe22f024268"/>
    <p:sldId xmlns:r="http://schemas.openxmlformats.org/officeDocument/2006/relationships" id="261" r:id="R262927849eea416a"/>
    <p:sldId xmlns:r="http://schemas.openxmlformats.org/officeDocument/2006/relationships" id="262" r:id="Rd7950d7594e6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fde17b5e7499d" /><Relationship Type="http://schemas.openxmlformats.org/officeDocument/2006/relationships/slide" Target="/ppt/slides/slide1.xml" Id="Rcb0ee1fd5d404f18" /><Relationship Type="http://schemas.openxmlformats.org/officeDocument/2006/relationships/slide" Target="/ppt/slides/slide2.xml" Id="R7852dc20bf234604" /><Relationship Type="http://schemas.openxmlformats.org/officeDocument/2006/relationships/slide" Target="/ppt/slides/slide3.xml" Id="Rf5464271d31f4f3d" /><Relationship Type="http://schemas.openxmlformats.org/officeDocument/2006/relationships/slide" Target="/ppt/slides/slide4.xml" Id="R1b5fc2d2053b4841" /><Relationship Type="http://schemas.openxmlformats.org/officeDocument/2006/relationships/slide" Target="/ppt/slides/slide5.xml" Id="Rc2b2bfe22f024268" /><Relationship Type="http://schemas.openxmlformats.org/officeDocument/2006/relationships/slide" Target="/ppt/slides/slide6.xml" Id="R262927849eea416a" /><Relationship Type="http://schemas.openxmlformats.org/officeDocument/2006/relationships/slide" Target="/ppt/slides/slide7.xml" Id="Rd7950d7594e6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b9147f499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0694f0db4f3d" /><Relationship Type="http://schemas.openxmlformats.org/officeDocument/2006/relationships/theme" Target="/ppt/slideMasters/theme/theme1.xml" Id="Re5b9d5578a6d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a0694f0db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cc3293b6f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89992c595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85e1985c8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9ba618940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8a851343f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f240c746e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b5c61891a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FREMTIND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FREMTIND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14 665 860 000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17 201 524 000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GRUPPEN AS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20,1 %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932 812 053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