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5be2c8109046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f86b4487e849ae"/>
  </p:sldMasterIdLst>
  <p:sldIdLst>
    <p:sldId xmlns:r="http://schemas.openxmlformats.org/officeDocument/2006/relationships" id="256" r:id="R17d5c0345ab44b3f"/>
    <p:sldId xmlns:r="http://schemas.openxmlformats.org/officeDocument/2006/relationships" id="257" r:id="Rc6cf95b603914e14"/>
    <p:sldId xmlns:r="http://schemas.openxmlformats.org/officeDocument/2006/relationships" id="258" r:id="R1cf876da57ae410f"/>
    <p:sldId xmlns:r="http://schemas.openxmlformats.org/officeDocument/2006/relationships" id="259" r:id="Rdc3fa7c0b6394e1b"/>
    <p:sldId xmlns:r="http://schemas.openxmlformats.org/officeDocument/2006/relationships" id="260" r:id="R5a818972f5504d39"/>
    <p:sldId xmlns:r="http://schemas.openxmlformats.org/officeDocument/2006/relationships" id="261" r:id="R8010da213e5340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86b4487e849ae" /><Relationship Type="http://schemas.openxmlformats.org/officeDocument/2006/relationships/slide" Target="/ppt/slides/slide1.xml" Id="R17d5c0345ab44b3f" /><Relationship Type="http://schemas.openxmlformats.org/officeDocument/2006/relationships/slide" Target="/ppt/slides/slide2.xml" Id="Rc6cf95b603914e14" /><Relationship Type="http://schemas.openxmlformats.org/officeDocument/2006/relationships/slide" Target="/ppt/slides/slide3.xml" Id="R1cf876da57ae410f" /><Relationship Type="http://schemas.openxmlformats.org/officeDocument/2006/relationships/slide" Target="/ppt/slides/slide4.xml" Id="Rdc3fa7c0b6394e1b" /><Relationship Type="http://schemas.openxmlformats.org/officeDocument/2006/relationships/slide" Target="/ppt/slides/slide5.xml" Id="R5a818972f5504d39" /><Relationship Type="http://schemas.openxmlformats.org/officeDocument/2006/relationships/slide" Target="/ppt/slides/slide6.xml" Id="R8010da213e5340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4963cccc74f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277fb5bec45d5" /><Relationship Type="http://schemas.openxmlformats.org/officeDocument/2006/relationships/theme" Target="/ppt/slideMasters/theme/theme1.xml" Id="R8fe6ee8784be48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4277fb5bec45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7fd26426547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b11d2d85f48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117224fc548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f453471ab43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af0e438214a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52009ae3244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MISUNDSTIFTELSEN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MISUNDSTIFTELSEN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MISUNDSTIFTELSEN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MISUNDSTIFTELSEN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MISUNDSTIFTELSEN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MISUNDSTIFTELSEN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36 241 700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21 062 488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21 604 003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164 687 791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167 287 791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MISUNDSTIFTELSEN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932 820 625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MISUNDSTIFTELSEN</a:t>
            </a:r>
          </a:p>
        </p:txBody>
      </p:sp>
    </p:spTree>
  </p:cSld>
  <p:clrMapOvr>
    <a:masterClrMapping xmlns:a="http://schemas.openxmlformats.org/drawingml/2006/main"/>
  </p:clrMapOvr>
</p:sld>
</file>