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7853b49e4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487451ba74ecf"/>
  </p:sldMasterIdLst>
  <p:sldIdLst>
    <p:sldId xmlns:r="http://schemas.openxmlformats.org/officeDocument/2006/relationships" id="256" r:id="Rc55a9df7b92d4630"/>
    <p:sldId xmlns:r="http://schemas.openxmlformats.org/officeDocument/2006/relationships" id="257" r:id="R23c899909955440d"/>
    <p:sldId xmlns:r="http://schemas.openxmlformats.org/officeDocument/2006/relationships" id="258" r:id="R9487a67e81964159"/>
    <p:sldId xmlns:r="http://schemas.openxmlformats.org/officeDocument/2006/relationships" id="259" r:id="R433dafca1a034a54"/>
    <p:sldId xmlns:r="http://schemas.openxmlformats.org/officeDocument/2006/relationships" id="260" r:id="Ra71a9fbead104953"/>
    <p:sldId xmlns:r="http://schemas.openxmlformats.org/officeDocument/2006/relationships" id="261" r:id="Rd5b67b630d41431e"/>
    <p:sldId xmlns:r="http://schemas.openxmlformats.org/officeDocument/2006/relationships" id="262" r:id="Rd719068a764c4d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487451ba74ecf" /><Relationship Type="http://schemas.openxmlformats.org/officeDocument/2006/relationships/slide" Target="/ppt/slides/slide1.xml" Id="Rc55a9df7b92d4630" /><Relationship Type="http://schemas.openxmlformats.org/officeDocument/2006/relationships/slide" Target="/ppt/slides/slide2.xml" Id="R23c899909955440d" /><Relationship Type="http://schemas.openxmlformats.org/officeDocument/2006/relationships/slide" Target="/ppt/slides/slide3.xml" Id="R9487a67e81964159" /><Relationship Type="http://schemas.openxmlformats.org/officeDocument/2006/relationships/slide" Target="/ppt/slides/slide4.xml" Id="R433dafca1a034a54" /><Relationship Type="http://schemas.openxmlformats.org/officeDocument/2006/relationships/slide" Target="/ppt/slides/slide5.xml" Id="Ra71a9fbead104953" /><Relationship Type="http://schemas.openxmlformats.org/officeDocument/2006/relationships/slide" Target="/ppt/slides/slide6.xml" Id="Rd5b67b630d41431e" /><Relationship Type="http://schemas.openxmlformats.org/officeDocument/2006/relationships/slide" Target="/ppt/slides/slide7.xml" Id="Rd719068a764c4d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2097ac0344b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d9e0e4c3b40c0" /><Relationship Type="http://schemas.openxmlformats.org/officeDocument/2006/relationships/theme" Target="/ppt/slideMasters/theme/theme1.xml" Id="R4fa6c9b82c43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d9e0e4c3b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f90e2fe42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df87f351d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50c1c4aac4e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82a573d1b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c64cd83d6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fa4413ccb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8d474da72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CAHOMA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2 153 310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HORPESTAD MAGELSSEN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932 829 444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CAHOMA INVEST AS</a:t>
            </a:r>
          </a:p>
        </p:txBody>
      </p:sp>
    </p:spTree>
  </p:cSld>
  <p:clrMapOvr>
    <a:masterClrMapping xmlns:a="http://schemas.openxmlformats.org/drawingml/2006/main"/>
  </p:clrMapOvr>
</p:sld>
</file>