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e1ef3af1a04a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bb7b924d449a1"/>
  </p:sldMasterIdLst>
  <p:sldIdLst>
    <p:sldId xmlns:r="http://schemas.openxmlformats.org/officeDocument/2006/relationships" id="256" r:id="Rec8665c9b66f4b43"/>
    <p:sldId xmlns:r="http://schemas.openxmlformats.org/officeDocument/2006/relationships" id="257" r:id="R108f177f6d034536"/>
    <p:sldId xmlns:r="http://schemas.openxmlformats.org/officeDocument/2006/relationships" id="258" r:id="R74d8ec573d284656"/>
    <p:sldId xmlns:r="http://schemas.openxmlformats.org/officeDocument/2006/relationships" id="259" r:id="R27b9daf18a774ea1"/>
    <p:sldId xmlns:r="http://schemas.openxmlformats.org/officeDocument/2006/relationships" id="260" r:id="R51391108a5394aeb"/>
    <p:sldId xmlns:r="http://schemas.openxmlformats.org/officeDocument/2006/relationships" id="261" r:id="R20266e2cb13b4057"/>
    <p:sldId xmlns:r="http://schemas.openxmlformats.org/officeDocument/2006/relationships" id="262" r:id="R15572ce7cbdd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bb7b924d449a1" /><Relationship Type="http://schemas.openxmlformats.org/officeDocument/2006/relationships/slide" Target="/ppt/slides/slide1.xml" Id="Rec8665c9b66f4b43" /><Relationship Type="http://schemas.openxmlformats.org/officeDocument/2006/relationships/slide" Target="/ppt/slides/slide2.xml" Id="R108f177f6d034536" /><Relationship Type="http://schemas.openxmlformats.org/officeDocument/2006/relationships/slide" Target="/ppt/slides/slide3.xml" Id="R74d8ec573d284656" /><Relationship Type="http://schemas.openxmlformats.org/officeDocument/2006/relationships/slide" Target="/ppt/slides/slide4.xml" Id="R27b9daf18a774ea1" /><Relationship Type="http://schemas.openxmlformats.org/officeDocument/2006/relationships/slide" Target="/ppt/slides/slide5.xml" Id="R51391108a5394aeb" /><Relationship Type="http://schemas.openxmlformats.org/officeDocument/2006/relationships/slide" Target="/ppt/slides/slide6.xml" Id="R20266e2cb13b4057" /><Relationship Type="http://schemas.openxmlformats.org/officeDocument/2006/relationships/slide" Target="/ppt/slides/slide7.xml" Id="R15572ce7cbdd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760f78380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e22777ad2403a" /><Relationship Type="http://schemas.openxmlformats.org/officeDocument/2006/relationships/theme" Target="/ppt/slideMasters/theme/theme1.xml" Id="R479af0ef819349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e22777ad240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3823ef71b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06e60fe7a4d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7cd2204c9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5169a7b4f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b28567b5d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1a4b1722a4d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b1844d4a14f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FAGERJORD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MICHAEL FAGERJORD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