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2ee4c17efa43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e200bcbbe546f1"/>
  </p:sldMasterIdLst>
  <p:sldIdLst>
    <p:sldId xmlns:r="http://schemas.openxmlformats.org/officeDocument/2006/relationships" id="256" r:id="Rd2e260528f874946"/>
    <p:sldId xmlns:r="http://schemas.openxmlformats.org/officeDocument/2006/relationships" id="257" r:id="R2f948bdb4a404115"/>
    <p:sldId xmlns:r="http://schemas.openxmlformats.org/officeDocument/2006/relationships" id="258" r:id="R7a4d645fb6444e18"/>
    <p:sldId xmlns:r="http://schemas.openxmlformats.org/officeDocument/2006/relationships" id="259" r:id="R8aff26f4dc43446f"/>
    <p:sldId xmlns:r="http://schemas.openxmlformats.org/officeDocument/2006/relationships" id="260" r:id="R900a4c71878a41c7"/>
    <p:sldId xmlns:r="http://schemas.openxmlformats.org/officeDocument/2006/relationships" id="261" r:id="R7992a12d8feb4c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200bcbbe546f1" /><Relationship Type="http://schemas.openxmlformats.org/officeDocument/2006/relationships/slide" Target="/ppt/slides/slide1.xml" Id="Rd2e260528f874946" /><Relationship Type="http://schemas.openxmlformats.org/officeDocument/2006/relationships/slide" Target="/ppt/slides/slide2.xml" Id="R2f948bdb4a404115" /><Relationship Type="http://schemas.openxmlformats.org/officeDocument/2006/relationships/slide" Target="/ppt/slides/slide3.xml" Id="R7a4d645fb6444e18" /><Relationship Type="http://schemas.openxmlformats.org/officeDocument/2006/relationships/slide" Target="/ppt/slides/slide4.xml" Id="R8aff26f4dc43446f" /><Relationship Type="http://schemas.openxmlformats.org/officeDocument/2006/relationships/slide" Target="/ppt/slides/slide5.xml" Id="R900a4c71878a41c7" /><Relationship Type="http://schemas.openxmlformats.org/officeDocument/2006/relationships/slide" Target="/ppt/slides/slide6.xml" Id="R7992a12d8feb4c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a49f6184f46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02b280e4b4c95" /><Relationship Type="http://schemas.openxmlformats.org/officeDocument/2006/relationships/theme" Target="/ppt/slideMasters/theme/theme1.xml" Id="Rd706f168fcee4d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502b280e4b4c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00519d9a84c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0d11775334d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3647326d644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792186e4d48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773022c9d43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a335dfd9d45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