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47cc18571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7977944d944a1"/>
  </p:sldMasterIdLst>
  <p:sldIdLst>
    <p:sldId xmlns:r="http://schemas.openxmlformats.org/officeDocument/2006/relationships" id="256" r:id="Rb74b001c4a4d4d81"/>
    <p:sldId xmlns:r="http://schemas.openxmlformats.org/officeDocument/2006/relationships" id="257" r:id="Rf877e85ab9fe45a3"/>
    <p:sldId xmlns:r="http://schemas.openxmlformats.org/officeDocument/2006/relationships" id="258" r:id="R0763e2952926491b"/>
    <p:sldId xmlns:r="http://schemas.openxmlformats.org/officeDocument/2006/relationships" id="259" r:id="Re56c32abb4a44236"/>
    <p:sldId xmlns:r="http://schemas.openxmlformats.org/officeDocument/2006/relationships" id="260" r:id="R11af489248fb4adb"/>
    <p:sldId xmlns:r="http://schemas.openxmlformats.org/officeDocument/2006/relationships" id="261" r:id="R17249103f429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7977944d944a1" /><Relationship Type="http://schemas.openxmlformats.org/officeDocument/2006/relationships/slide" Target="/ppt/slides/slide1.xml" Id="Rb74b001c4a4d4d81" /><Relationship Type="http://schemas.openxmlformats.org/officeDocument/2006/relationships/slide" Target="/ppt/slides/slide2.xml" Id="Rf877e85ab9fe45a3" /><Relationship Type="http://schemas.openxmlformats.org/officeDocument/2006/relationships/slide" Target="/ppt/slides/slide3.xml" Id="R0763e2952926491b" /><Relationship Type="http://schemas.openxmlformats.org/officeDocument/2006/relationships/slide" Target="/ppt/slides/slide4.xml" Id="Re56c32abb4a44236" /><Relationship Type="http://schemas.openxmlformats.org/officeDocument/2006/relationships/slide" Target="/ppt/slides/slide5.xml" Id="R11af489248fb4adb" /><Relationship Type="http://schemas.openxmlformats.org/officeDocument/2006/relationships/slide" Target="/ppt/slides/slide6.xml" Id="R17249103f429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b77988f28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7a64ede434b0b" /><Relationship Type="http://schemas.openxmlformats.org/officeDocument/2006/relationships/theme" Target="/ppt/slideMasters/theme/theme1.xml" Id="R7171c98cfabf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7a64ede43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352050b6b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7140478d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2ca07e03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e02b92d1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7e0aa0f22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aae056180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ØKONOMI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2 981 763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