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2f6f9fde6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b2cf75ec64911"/>
  </p:sldMasterIdLst>
  <p:sldIdLst>
    <p:sldId xmlns:r="http://schemas.openxmlformats.org/officeDocument/2006/relationships" id="256" r:id="Rd39642c9bb574399"/>
    <p:sldId xmlns:r="http://schemas.openxmlformats.org/officeDocument/2006/relationships" id="257" r:id="Rbd6d7983984a4f7b"/>
    <p:sldId xmlns:r="http://schemas.openxmlformats.org/officeDocument/2006/relationships" id="258" r:id="Rfe0730fe88824cdd"/>
    <p:sldId xmlns:r="http://schemas.openxmlformats.org/officeDocument/2006/relationships" id="259" r:id="Rcd9403bb4e10426b"/>
    <p:sldId xmlns:r="http://schemas.openxmlformats.org/officeDocument/2006/relationships" id="260" r:id="R96266c9f4b654557"/>
    <p:sldId xmlns:r="http://schemas.openxmlformats.org/officeDocument/2006/relationships" id="261" r:id="Rac28818274b1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b2cf75ec64911" /><Relationship Type="http://schemas.openxmlformats.org/officeDocument/2006/relationships/slide" Target="/ppt/slides/slide1.xml" Id="Rd39642c9bb574399" /><Relationship Type="http://schemas.openxmlformats.org/officeDocument/2006/relationships/slide" Target="/ppt/slides/slide2.xml" Id="Rbd6d7983984a4f7b" /><Relationship Type="http://schemas.openxmlformats.org/officeDocument/2006/relationships/slide" Target="/ppt/slides/slide3.xml" Id="Rfe0730fe88824cdd" /><Relationship Type="http://schemas.openxmlformats.org/officeDocument/2006/relationships/slide" Target="/ppt/slides/slide4.xml" Id="Rcd9403bb4e10426b" /><Relationship Type="http://schemas.openxmlformats.org/officeDocument/2006/relationships/slide" Target="/ppt/slides/slide5.xml" Id="R96266c9f4b654557" /><Relationship Type="http://schemas.openxmlformats.org/officeDocument/2006/relationships/slide" Target="/ppt/slides/slide6.xml" Id="Rac28818274b1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57322806c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6f9273db54dd0" /><Relationship Type="http://schemas.openxmlformats.org/officeDocument/2006/relationships/theme" Target="/ppt/slideMasters/theme/theme1.xml" Id="Raa48fc099c9e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6f9273db5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a983f179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91ea0016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c765defe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7fd02049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6e577fa62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3dfead18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ALLSOLUTIONS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1 022 281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Vollskroken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932 837 811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ALLSOLUTIONS AS</a:t>
            </a:r>
          </a:p>
        </p:txBody>
      </p:sp>
    </p:spTree>
  </p:cSld>
  <p:clrMapOvr>
    <a:masterClrMapping xmlns:a="http://schemas.openxmlformats.org/drawingml/2006/main"/>
  </p:clrMapOvr>
</p:sld>
</file>