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14e39ee27742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c641058d5f4f14"/>
  </p:sldMasterIdLst>
  <p:sldIdLst>
    <p:sldId xmlns:r="http://schemas.openxmlformats.org/officeDocument/2006/relationships" id="256" r:id="R5e6e37950ad0434b"/>
    <p:sldId xmlns:r="http://schemas.openxmlformats.org/officeDocument/2006/relationships" id="257" r:id="Rb7cd82f23ae34dc3"/>
    <p:sldId xmlns:r="http://schemas.openxmlformats.org/officeDocument/2006/relationships" id="258" r:id="R066970d2f9244c55"/>
    <p:sldId xmlns:r="http://schemas.openxmlformats.org/officeDocument/2006/relationships" id="259" r:id="Rbbb6307b8f924903"/>
    <p:sldId xmlns:r="http://schemas.openxmlformats.org/officeDocument/2006/relationships" id="260" r:id="R7067b49b48134133"/>
    <p:sldId xmlns:r="http://schemas.openxmlformats.org/officeDocument/2006/relationships" id="261" r:id="Rf1028cea1ff743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641058d5f4f14" /><Relationship Type="http://schemas.openxmlformats.org/officeDocument/2006/relationships/slide" Target="/ppt/slides/slide1.xml" Id="R5e6e37950ad0434b" /><Relationship Type="http://schemas.openxmlformats.org/officeDocument/2006/relationships/slide" Target="/ppt/slides/slide2.xml" Id="Rb7cd82f23ae34dc3" /><Relationship Type="http://schemas.openxmlformats.org/officeDocument/2006/relationships/slide" Target="/ppt/slides/slide3.xml" Id="R066970d2f9244c55" /><Relationship Type="http://schemas.openxmlformats.org/officeDocument/2006/relationships/slide" Target="/ppt/slides/slide4.xml" Id="Rbbb6307b8f924903" /><Relationship Type="http://schemas.openxmlformats.org/officeDocument/2006/relationships/slide" Target="/ppt/slides/slide5.xml" Id="R7067b49b48134133" /><Relationship Type="http://schemas.openxmlformats.org/officeDocument/2006/relationships/slide" Target="/ppt/slides/slide6.xml" Id="Rf1028cea1ff743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8dd7a760940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221ee92e34e90" /><Relationship Type="http://schemas.openxmlformats.org/officeDocument/2006/relationships/theme" Target="/ppt/slideMasters/theme/theme1.xml" Id="Rbc6953023f8b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221ee92e34e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ff8e1439b4c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1332cc04541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c4dd7c6e746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113a86e644e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5c5556e40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622a176fc4a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LIVE SUPPLY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 SUPPLY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 SUPPLY SERVICES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 SUPPLY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 SUPPLY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 SUPPLY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8 072 857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606 928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277 618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1 986 210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 SUPPLY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Bergenhus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932 838 893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 SUPPLY SERVICES AS</a:t>
            </a:r>
          </a:p>
        </p:txBody>
      </p:sp>
    </p:spTree>
  </p:cSld>
  <p:clrMapOvr>
    <a:masterClrMapping xmlns:a="http://schemas.openxmlformats.org/drawingml/2006/main"/>
  </p:clrMapOvr>
</p:sld>
</file>