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c4d677ea2945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4510c85e86488a"/>
  </p:sldMasterIdLst>
  <p:sldIdLst>
    <p:sldId xmlns:r="http://schemas.openxmlformats.org/officeDocument/2006/relationships" id="256" r:id="R991f617fb5c84db3"/>
    <p:sldId xmlns:r="http://schemas.openxmlformats.org/officeDocument/2006/relationships" id="257" r:id="Re5e9208d8cf54111"/>
    <p:sldId xmlns:r="http://schemas.openxmlformats.org/officeDocument/2006/relationships" id="258" r:id="R1a504119c6754fc1"/>
    <p:sldId xmlns:r="http://schemas.openxmlformats.org/officeDocument/2006/relationships" id="259" r:id="R2bc908882551413c"/>
    <p:sldId xmlns:r="http://schemas.openxmlformats.org/officeDocument/2006/relationships" id="260" r:id="R51acdbae23e24527"/>
    <p:sldId xmlns:r="http://schemas.openxmlformats.org/officeDocument/2006/relationships" id="261" r:id="Rcfc56ba6844b4b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4510c85e86488a" /><Relationship Type="http://schemas.openxmlformats.org/officeDocument/2006/relationships/slide" Target="/ppt/slides/slide1.xml" Id="R991f617fb5c84db3" /><Relationship Type="http://schemas.openxmlformats.org/officeDocument/2006/relationships/slide" Target="/ppt/slides/slide2.xml" Id="Re5e9208d8cf54111" /><Relationship Type="http://schemas.openxmlformats.org/officeDocument/2006/relationships/slide" Target="/ppt/slides/slide3.xml" Id="R1a504119c6754fc1" /><Relationship Type="http://schemas.openxmlformats.org/officeDocument/2006/relationships/slide" Target="/ppt/slides/slide4.xml" Id="R2bc908882551413c" /><Relationship Type="http://schemas.openxmlformats.org/officeDocument/2006/relationships/slide" Target="/ppt/slides/slide5.xml" Id="R51acdbae23e24527" /><Relationship Type="http://schemas.openxmlformats.org/officeDocument/2006/relationships/slide" Target="/ppt/slides/slide6.xml" Id="Rcfc56ba6844b4b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f74345626f48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5a9ddaf62486f" /><Relationship Type="http://schemas.openxmlformats.org/officeDocument/2006/relationships/theme" Target="/ppt/slideMasters/theme/theme1.xml" Id="Re80976634e024e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95a9ddaf6248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c662a344f46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fc70346e643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a2c8ef5f54e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30676e2ee41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28a3626b74d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93090f77842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SUNNHORDLAND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SUNNHORDLAND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SUNNHORDLAND ANLEGG AS ble etablert [år] og holder til i Bremnes.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SUNNHORDLAND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SUNNHORDLAND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SUNNHORDLAND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SUNNHORDLAND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Hollundsdalen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5430 Bremnes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932 838 915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SUNNHORDLAND ANLEGG AS</a:t>
            </a:r>
          </a:p>
        </p:txBody>
      </p:sp>
    </p:spTree>
  </p:cSld>
  <p:clrMapOvr>
    <a:masterClrMapping xmlns:a="http://schemas.openxmlformats.org/drawingml/2006/main"/>
  </p:clrMapOvr>
</p:sld>
</file>