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0aaeedeb241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df603a20740ba"/>
  </p:sldMasterIdLst>
  <p:sldIdLst>
    <p:sldId xmlns:r="http://schemas.openxmlformats.org/officeDocument/2006/relationships" id="256" r:id="Rcb97f391d6fa48bd"/>
    <p:sldId xmlns:r="http://schemas.openxmlformats.org/officeDocument/2006/relationships" id="257" r:id="R27d7cd7462d74909"/>
    <p:sldId xmlns:r="http://schemas.openxmlformats.org/officeDocument/2006/relationships" id="258" r:id="R6e733cbf8b774683"/>
    <p:sldId xmlns:r="http://schemas.openxmlformats.org/officeDocument/2006/relationships" id="259" r:id="R13184a0d58854978"/>
    <p:sldId xmlns:r="http://schemas.openxmlformats.org/officeDocument/2006/relationships" id="260" r:id="Rabca36f4ee4b44a8"/>
    <p:sldId xmlns:r="http://schemas.openxmlformats.org/officeDocument/2006/relationships" id="261" r:id="R3e985682718648cc"/>
    <p:sldId xmlns:r="http://schemas.openxmlformats.org/officeDocument/2006/relationships" id="262" r:id="Rc6ff60bd7e40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df603a20740ba" /><Relationship Type="http://schemas.openxmlformats.org/officeDocument/2006/relationships/slide" Target="/ppt/slides/slide1.xml" Id="Rcb97f391d6fa48bd" /><Relationship Type="http://schemas.openxmlformats.org/officeDocument/2006/relationships/slide" Target="/ppt/slides/slide2.xml" Id="R27d7cd7462d74909" /><Relationship Type="http://schemas.openxmlformats.org/officeDocument/2006/relationships/slide" Target="/ppt/slides/slide3.xml" Id="R6e733cbf8b774683" /><Relationship Type="http://schemas.openxmlformats.org/officeDocument/2006/relationships/slide" Target="/ppt/slides/slide4.xml" Id="R13184a0d58854978" /><Relationship Type="http://schemas.openxmlformats.org/officeDocument/2006/relationships/slide" Target="/ppt/slides/slide5.xml" Id="Rabca36f4ee4b44a8" /><Relationship Type="http://schemas.openxmlformats.org/officeDocument/2006/relationships/slide" Target="/ppt/slides/slide6.xml" Id="R3e985682718648cc" /><Relationship Type="http://schemas.openxmlformats.org/officeDocument/2006/relationships/slide" Target="/ppt/slides/slide7.xml" Id="Rc6ff60bd7e40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b7960dfc2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9e11923ba480e" /><Relationship Type="http://schemas.openxmlformats.org/officeDocument/2006/relationships/theme" Target="/ppt/slideMasters/theme/theme1.xml" Id="R0692be4fa4e140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9e11923ba48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e430eee49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39596683c46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08aa2d94549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da704dbef4c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2a718f31b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23ff108bc4c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6f40d2fe2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BAD OG SNEKKER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 OG SNEKKER AS ble etablert [år] og holder til i Nordkisa.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1 236 145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PIOTR BOBER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Slettastubben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2055 Nordkisa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932 840 782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SNEKKER AS</a:t>
            </a:r>
          </a:p>
        </p:txBody>
      </p:sp>
    </p:spTree>
  </p:cSld>
  <p:clrMapOvr>
    <a:masterClrMapping xmlns:a="http://schemas.openxmlformats.org/drawingml/2006/main"/>
  </p:clrMapOvr>
</p:sld>
</file>