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587ff5dd7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443e7a43c4ce4"/>
  </p:sldMasterIdLst>
  <p:sldIdLst>
    <p:sldId xmlns:r="http://schemas.openxmlformats.org/officeDocument/2006/relationships" id="256" r:id="R31295334f9604c5a"/>
    <p:sldId xmlns:r="http://schemas.openxmlformats.org/officeDocument/2006/relationships" id="257" r:id="Raa4b7ff15f30428d"/>
    <p:sldId xmlns:r="http://schemas.openxmlformats.org/officeDocument/2006/relationships" id="258" r:id="R6fa3ae1ec2714a00"/>
    <p:sldId xmlns:r="http://schemas.openxmlformats.org/officeDocument/2006/relationships" id="259" r:id="Rd4c39f0003494568"/>
    <p:sldId xmlns:r="http://schemas.openxmlformats.org/officeDocument/2006/relationships" id="260" r:id="R6756565dd0ff4451"/>
    <p:sldId xmlns:r="http://schemas.openxmlformats.org/officeDocument/2006/relationships" id="261" r:id="R5397769e76ba4c8f"/>
    <p:sldId xmlns:r="http://schemas.openxmlformats.org/officeDocument/2006/relationships" id="262" r:id="Rd7db6bb99860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443e7a43c4ce4" /><Relationship Type="http://schemas.openxmlformats.org/officeDocument/2006/relationships/slide" Target="/ppt/slides/slide1.xml" Id="R31295334f9604c5a" /><Relationship Type="http://schemas.openxmlformats.org/officeDocument/2006/relationships/slide" Target="/ppt/slides/slide2.xml" Id="Raa4b7ff15f30428d" /><Relationship Type="http://schemas.openxmlformats.org/officeDocument/2006/relationships/slide" Target="/ppt/slides/slide3.xml" Id="R6fa3ae1ec2714a00" /><Relationship Type="http://schemas.openxmlformats.org/officeDocument/2006/relationships/slide" Target="/ppt/slides/slide4.xml" Id="Rd4c39f0003494568" /><Relationship Type="http://schemas.openxmlformats.org/officeDocument/2006/relationships/slide" Target="/ppt/slides/slide5.xml" Id="R6756565dd0ff4451" /><Relationship Type="http://schemas.openxmlformats.org/officeDocument/2006/relationships/slide" Target="/ppt/slides/slide6.xml" Id="R5397769e76ba4c8f" /><Relationship Type="http://schemas.openxmlformats.org/officeDocument/2006/relationships/slide" Target="/ppt/slides/slide7.xml" Id="Rd7db6bb99860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27d37d02a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98addcb04919" /><Relationship Type="http://schemas.openxmlformats.org/officeDocument/2006/relationships/theme" Target="/ppt/slideMasters/theme/theme1.xml" Id="R39a1445407b1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998addcb0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6993aa8a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68c626d5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4cfc7d5d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767ddd8c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f20b0752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e51da7bb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c79b18e0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DYKKERSERVICE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DYKKERSERVICE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Røykenes, Bjørndalsskogen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932 852 691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