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6eabe2d04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0848ab56b42e3"/>
  </p:sldMasterIdLst>
  <p:sldIdLst>
    <p:sldId xmlns:r="http://schemas.openxmlformats.org/officeDocument/2006/relationships" id="256" r:id="Rb81b720a97fe420a"/>
    <p:sldId xmlns:r="http://schemas.openxmlformats.org/officeDocument/2006/relationships" id="257" r:id="R7e2728d7c6b7447e"/>
    <p:sldId xmlns:r="http://schemas.openxmlformats.org/officeDocument/2006/relationships" id="258" r:id="Reec924dff308466f"/>
    <p:sldId xmlns:r="http://schemas.openxmlformats.org/officeDocument/2006/relationships" id="259" r:id="R68b26c85f22e4809"/>
    <p:sldId xmlns:r="http://schemas.openxmlformats.org/officeDocument/2006/relationships" id="260" r:id="Rf365260b41b84e29"/>
    <p:sldId xmlns:r="http://schemas.openxmlformats.org/officeDocument/2006/relationships" id="261" r:id="Re0d2a85b2ff5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0848ab56b42e3" /><Relationship Type="http://schemas.openxmlformats.org/officeDocument/2006/relationships/slide" Target="/ppt/slides/slide1.xml" Id="Rb81b720a97fe420a" /><Relationship Type="http://schemas.openxmlformats.org/officeDocument/2006/relationships/slide" Target="/ppt/slides/slide2.xml" Id="R7e2728d7c6b7447e" /><Relationship Type="http://schemas.openxmlformats.org/officeDocument/2006/relationships/slide" Target="/ppt/slides/slide3.xml" Id="Reec924dff308466f" /><Relationship Type="http://schemas.openxmlformats.org/officeDocument/2006/relationships/slide" Target="/ppt/slides/slide4.xml" Id="R68b26c85f22e4809" /><Relationship Type="http://schemas.openxmlformats.org/officeDocument/2006/relationships/slide" Target="/ppt/slides/slide5.xml" Id="Rf365260b41b84e29" /><Relationship Type="http://schemas.openxmlformats.org/officeDocument/2006/relationships/slide" Target="/ppt/slides/slide6.xml" Id="Re0d2a85b2ff5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299add26d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1598e52b41fd" /><Relationship Type="http://schemas.openxmlformats.org/officeDocument/2006/relationships/theme" Target="/ppt/slideMasters/theme/theme1.xml" Id="R1efa187726de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51598e52b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70ac0a6df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6779b0ac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8be0ce7c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aefd9ce0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439f178f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82427381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AIDAKLINIKKEN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AIDAKLINIKKEN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932 854 538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