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a04915a21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7926b7a3f45a6"/>
  </p:sldMasterIdLst>
  <p:sldIdLst>
    <p:sldId xmlns:r="http://schemas.openxmlformats.org/officeDocument/2006/relationships" id="256" r:id="R6fcc5b5cf81d416c"/>
    <p:sldId xmlns:r="http://schemas.openxmlformats.org/officeDocument/2006/relationships" id="257" r:id="Redc2f53892774ef8"/>
    <p:sldId xmlns:r="http://schemas.openxmlformats.org/officeDocument/2006/relationships" id="258" r:id="Re776419276c74f2c"/>
    <p:sldId xmlns:r="http://schemas.openxmlformats.org/officeDocument/2006/relationships" id="259" r:id="R512f46ce2ce14b5c"/>
    <p:sldId xmlns:r="http://schemas.openxmlformats.org/officeDocument/2006/relationships" id="260" r:id="Rb9f995b79f5d4bc9"/>
    <p:sldId xmlns:r="http://schemas.openxmlformats.org/officeDocument/2006/relationships" id="261" r:id="R334922e428884348"/>
    <p:sldId xmlns:r="http://schemas.openxmlformats.org/officeDocument/2006/relationships" id="262" r:id="R76917d76291c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7926b7a3f45a6" /><Relationship Type="http://schemas.openxmlformats.org/officeDocument/2006/relationships/slide" Target="/ppt/slides/slide1.xml" Id="R6fcc5b5cf81d416c" /><Relationship Type="http://schemas.openxmlformats.org/officeDocument/2006/relationships/slide" Target="/ppt/slides/slide2.xml" Id="Redc2f53892774ef8" /><Relationship Type="http://schemas.openxmlformats.org/officeDocument/2006/relationships/slide" Target="/ppt/slides/slide3.xml" Id="Re776419276c74f2c" /><Relationship Type="http://schemas.openxmlformats.org/officeDocument/2006/relationships/slide" Target="/ppt/slides/slide4.xml" Id="R512f46ce2ce14b5c" /><Relationship Type="http://schemas.openxmlformats.org/officeDocument/2006/relationships/slide" Target="/ppt/slides/slide5.xml" Id="Rb9f995b79f5d4bc9" /><Relationship Type="http://schemas.openxmlformats.org/officeDocument/2006/relationships/slide" Target="/ppt/slides/slide6.xml" Id="R334922e428884348" /><Relationship Type="http://schemas.openxmlformats.org/officeDocument/2006/relationships/slide" Target="/ppt/slides/slide7.xml" Id="R76917d76291c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39e126331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0188cbde42c9" /><Relationship Type="http://schemas.openxmlformats.org/officeDocument/2006/relationships/theme" Target="/ppt/slideMasters/theme/theme1.xml" Id="R8e78bd088990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00188cbde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0c326316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a5117a30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9f7a54eb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3f7f980f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d0932691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ddf870a3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3948f5c11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YEK LUNG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YEK LUNG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YEK LUNG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YEK LUNG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YEK LUNG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YEK LUNG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1 150 392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YEK LUNG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JEHSON TAGARDA 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YEK LUNG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932 865 297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YEK LUNG HOLDING AS</a:t>
            </a:r>
          </a:p>
        </p:txBody>
      </p:sp>
    </p:spTree>
  </p:cSld>
  <p:clrMapOvr>
    <a:masterClrMapping xmlns:a="http://schemas.openxmlformats.org/drawingml/2006/main"/>
  </p:clrMapOvr>
</p:sld>
</file>