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01203af9447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d339666810480a"/>
  </p:sldMasterIdLst>
  <p:sldIdLst>
    <p:sldId xmlns:r="http://schemas.openxmlformats.org/officeDocument/2006/relationships" id="256" r:id="R13557c875e9c4fa7"/>
    <p:sldId xmlns:r="http://schemas.openxmlformats.org/officeDocument/2006/relationships" id="257" r:id="R64f849825d544552"/>
    <p:sldId xmlns:r="http://schemas.openxmlformats.org/officeDocument/2006/relationships" id="258" r:id="R0d7d5984307c44ac"/>
    <p:sldId xmlns:r="http://schemas.openxmlformats.org/officeDocument/2006/relationships" id="259" r:id="R6456345a1c0646e0"/>
    <p:sldId xmlns:r="http://schemas.openxmlformats.org/officeDocument/2006/relationships" id="260" r:id="R944b38277fc148ed"/>
    <p:sldId xmlns:r="http://schemas.openxmlformats.org/officeDocument/2006/relationships" id="261" r:id="R577a3d4dc3644a92"/>
    <p:sldId xmlns:r="http://schemas.openxmlformats.org/officeDocument/2006/relationships" id="262" r:id="R7893cdcd1cae47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339666810480a" /><Relationship Type="http://schemas.openxmlformats.org/officeDocument/2006/relationships/slide" Target="/ppt/slides/slide1.xml" Id="R13557c875e9c4fa7" /><Relationship Type="http://schemas.openxmlformats.org/officeDocument/2006/relationships/slide" Target="/ppt/slides/slide2.xml" Id="R64f849825d544552" /><Relationship Type="http://schemas.openxmlformats.org/officeDocument/2006/relationships/slide" Target="/ppt/slides/slide3.xml" Id="R0d7d5984307c44ac" /><Relationship Type="http://schemas.openxmlformats.org/officeDocument/2006/relationships/slide" Target="/ppt/slides/slide4.xml" Id="R6456345a1c0646e0" /><Relationship Type="http://schemas.openxmlformats.org/officeDocument/2006/relationships/slide" Target="/ppt/slides/slide5.xml" Id="R944b38277fc148ed" /><Relationship Type="http://schemas.openxmlformats.org/officeDocument/2006/relationships/slide" Target="/ppt/slides/slide6.xml" Id="R577a3d4dc3644a92" /><Relationship Type="http://schemas.openxmlformats.org/officeDocument/2006/relationships/slide" Target="/ppt/slides/slide7.xml" Id="R7893cdcd1cae47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eb06e67b147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6f159ecfd4943" /><Relationship Type="http://schemas.openxmlformats.org/officeDocument/2006/relationships/theme" Target="/ppt/slideMasters/theme/theme1.xml" Id="Rf7eb37135e394d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a6f159ecfd49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7394cee1340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0457f3fae4a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6aaccef8e4f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20288df65d45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af06c3b1547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369058f3c443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1da58abb94a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HELLAND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HELLAND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HELLAND HOLDING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HELLAND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HELLAND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HELLAND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1 383 756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1 420 006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HELLAND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HELLAND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HELLAND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Trond Helland, Hegglandsvegen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932 872 730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HELLAND HOLDING AS</a:t>
            </a:r>
          </a:p>
        </p:txBody>
      </p:sp>
    </p:spTree>
  </p:cSld>
  <p:clrMapOvr>
    <a:masterClrMapping xmlns:a="http://schemas.openxmlformats.org/drawingml/2006/main"/>
  </p:clrMapOvr>
</p:sld>
</file>