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ea5f8e3a1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978b7a031d4cc9"/>
  </p:sldMasterIdLst>
  <p:sldIdLst>
    <p:sldId xmlns:r="http://schemas.openxmlformats.org/officeDocument/2006/relationships" id="256" r:id="Rddd62673f5914938"/>
    <p:sldId xmlns:r="http://schemas.openxmlformats.org/officeDocument/2006/relationships" id="257" r:id="Rd07465e6824d453d"/>
    <p:sldId xmlns:r="http://schemas.openxmlformats.org/officeDocument/2006/relationships" id="258" r:id="Rd1c2f08b00794c83"/>
    <p:sldId xmlns:r="http://schemas.openxmlformats.org/officeDocument/2006/relationships" id="259" r:id="Rcac3910ac4aa4312"/>
    <p:sldId xmlns:r="http://schemas.openxmlformats.org/officeDocument/2006/relationships" id="260" r:id="R962f76a039084c9d"/>
    <p:sldId xmlns:r="http://schemas.openxmlformats.org/officeDocument/2006/relationships" id="261" r:id="R68431ef8ba7d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978b7a031d4cc9" /><Relationship Type="http://schemas.openxmlformats.org/officeDocument/2006/relationships/slide" Target="/ppt/slides/slide1.xml" Id="Rddd62673f5914938" /><Relationship Type="http://schemas.openxmlformats.org/officeDocument/2006/relationships/slide" Target="/ppt/slides/slide2.xml" Id="Rd07465e6824d453d" /><Relationship Type="http://schemas.openxmlformats.org/officeDocument/2006/relationships/slide" Target="/ppt/slides/slide3.xml" Id="Rd1c2f08b00794c83" /><Relationship Type="http://schemas.openxmlformats.org/officeDocument/2006/relationships/slide" Target="/ppt/slides/slide4.xml" Id="Rcac3910ac4aa4312" /><Relationship Type="http://schemas.openxmlformats.org/officeDocument/2006/relationships/slide" Target="/ppt/slides/slide5.xml" Id="R962f76a039084c9d" /><Relationship Type="http://schemas.openxmlformats.org/officeDocument/2006/relationships/slide" Target="/ppt/slides/slide6.xml" Id="R68431ef8ba7d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f04e57b61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e135a87f4857" /><Relationship Type="http://schemas.openxmlformats.org/officeDocument/2006/relationships/theme" Target="/ppt/slideMasters/theme/theme1.xml" Id="Rce924f65cfe84d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7e135a87f48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4eb132d50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7f243bcdf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717cfa341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1d98a2efd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de253e2c8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31582514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KEN VIDAR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KEN VIDAR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KEN VIDAR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KEN VIDAR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KEN VIDAR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KEN VIDAR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902 148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KEN VIDAR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Okseviga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932 873 559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KEN VIDAR LUND AS</a:t>
            </a:r>
          </a:p>
        </p:txBody>
      </p:sp>
    </p:spTree>
  </p:cSld>
  <p:clrMapOvr>
    <a:masterClrMapping xmlns:a="http://schemas.openxmlformats.org/drawingml/2006/main"/>
  </p:clrMapOvr>
</p:sld>
</file>