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d7f573ab9c49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b00b81d22d4c88"/>
  </p:sldMasterIdLst>
  <p:sldIdLst>
    <p:sldId xmlns:r="http://schemas.openxmlformats.org/officeDocument/2006/relationships" id="256" r:id="R6380ea38ffc54b67"/>
    <p:sldId xmlns:r="http://schemas.openxmlformats.org/officeDocument/2006/relationships" id="257" r:id="Rbf863ff0873d4c80"/>
    <p:sldId xmlns:r="http://schemas.openxmlformats.org/officeDocument/2006/relationships" id="258" r:id="R3a1a367bc2134954"/>
    <p:sldId xmlns:r="http://schemas.openxmlformats.org/officeDocument/2006/relationships" id="259" r:id="R1ee1a79472c74526"/>
    <p:sldId xmlns:r="http://schemas.openxmlformats.org/officeDocument/2006/relationships" id="260" r:id="R2de6336f001e4a46"/>
    <p:sldId xmlns:r="http://schemas.openxmlformats.org/officeDocument/2006/relationships" id="261" r:id="R1f1284fc4554460b"/>
    <p:sldId xmlns:r="http://schemas.openxmlformats.org/officeDocument/2006/relationships" id="262" r:id="Rc1297c6475a546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b00b81d22d4c88" /><Relationship Type="http://schemas.openxmlformats.org/officeDocument/2006/relationships/slide" Target="/ppt/slides/slide1.xml" Id="R6380ea38ffc54b67" /><Relationship Type="http://schemas.openxmlformats.org/officeDocument/2006/relationships/slide" Target="/ppt/slides/slide2.xml" Id="Rbf863ff0873d4c80" /><Relationship Type="http://schemas.openxmlformats.org/officeDocument/2006/relationships/slide" Target="/ppt/slides/slide3.xml" Id="R3a1a367bc2134954" /><Relationship Type="http://schemas.openxmlformats.org/officeDocument/2006/relationships/slide" Target="/ppt/slides/slide4.xml" Id="R1ee1a79472c74526" /><Relationship Type="http://schemas.openxmlformats.org/officeDocument/2006/relationships/slide" Target="/ppt/slides/slide5.xml" Id="R2de6336f001e4a46" /><Relationship Type="http://schemas.openxmlformats.org/officeDocument/2006/relationships/slide" Target="/ppt/slides/slide6.xml" Id="R1f1284fc4554460b" /><Relationship Type="http://schemas.openxmlformats.org/officeDocument/2006/relationships/slide" Target="/ppt/slides/slide7.xml" Id="Rc1297c6475a546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1c20c2379243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7e3ea07f3487d" /><Relationship Type="http://schemas.openxmlformats.org/officeDocument/2006/relationships/theme" Target="/ppt/slideMasters/theme/theme1.xml" Id="R89b192be56ad4f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f7e3ea07f348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ba69039cd42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d9950293145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cb9f8ff1148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39705766346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5080b38d342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e728a4d5948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09aa1dc4642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BESTINN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BESTINN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BESTINN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BESTINN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BESTINN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BESTINN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1 447 239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96 457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470 716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673 001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BESTINN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MATS REITAN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BESTINN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Dalsbergstien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932 874 601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BESTINN AS</a:t>
            </a:r>
          </a:p>
        </p:txBody>
      </p:sp>
    </p:spTree>
  </p:cSld>
  <p:clrMapOvr>
    <a:masterClrMapping xmlns:a="http://schemas.openxmlformats.org/drawingml/2006/main"/>
  </p:clrMapOvr>
</p:sld>
</file>