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e1a5a377904c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d3f05f715d40cc"/>
  </p:sldMasterIdLst>
  <p:sldIdLst>
    <p:sldId xmlns:r="http://schemas.openxmlformats.org/officeDocument/2006/relationships" id="256" r:id="R2c3d72b8baad464a"/>
    <p:sldId xmlns:r="http://schemas.openxmlformats.org/officeDocument/2006/relationships" id="257" r:id="R1915cea8d2004b59"/>
    <p:sldId xmlns:r="http://schemas.openxmlformats.org/officeDocument/2006/relationships" id="258" r:id="R8c1fec61da25459e"/>
    <p:sldId xmlns:r="http://schemas.openxmlformats.org/officeDocument/2006/relationships" id="259" r:id="R095448afaa734016"/>
    <p:sldId xmlns:r="http://schemas.openxmlformats.org/officeDocument/2006/relationships" id="260" r:id="Re73fa282ac9e4718"/>
    <p:sldId xmlns:r="http://schemas.openxmlformats.org/officeDocument/2006/relationships" id="261" r:id="R40d8597e793646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3f05f715d40cc" /><Relationship Type="http://schemas.openxmlformats.org/officeDocument/2006/relationships/slide" Target="/ppt/slides/slide1.xml" Id="R2c3d72b8baad464a" /><Relationship Type="http://schemas.openxmlformats.org/officeDocument/2006/relationships/slide" Target="/ppt/slides/slide2.xml" Id="R1915cea8d2004b59" /><Relationship Type="http://schemas.openxmlformats.org/officeDocument/2006/relationships/slide" Target="/ppt/slides/slide3.xml" Id="R8c1fec61da25459e" /><Relationship Type="http://schemas.openxmlformats.org/officeDocument/2006/relationships/slide" Target="/ppt/slides/slide4.xml" Id="R095448afaa734016" /><Relationship Type="http://schemas.openxmlformats.org/officeDocument/2006/relationships/slide" Target="/ppt/slides/slide5.xml" Id="Re73fa282ac9e4718" /><Relationship Type="http://schemas.openxmlformats.org/officeDocument/2006/relationships/slide" Target="/ppt/slides/slide6.xml" Id="R40d8597e793646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6256d00c94d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a2145683745da" /><Relationship Type="http://schemas.openxmlformats.org/officeDocument/2006/relationships/theme" Target="/ppt/slideMasters/theme/theme1.xml" Id="R3e8493e1ae95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a2145683745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dd3b37dcb46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e41cfa60c4f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68aedfa0e4e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759e6c0a94b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009678360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7db57d66c43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ADAPT BYGGPARTNER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ADAPT BYGGPARTNER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ADAPT BYGGPARTNER AS ble etablert [år] og holder til i Hølen.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ADAPT BYGGPARTNER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ADAPT BYGGPARTNER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ADAPT BYGGPARTNER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8 349 071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3 985 688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ADAPT BYGGPARTNER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Molvikveien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1550 Hølen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932 877 422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ADAPT BYGGPARTNER AS</a:t>
            </a:r>
          </a:p>
        </p:txBody>
      </p:sp>
    </p:spTree>
  </p:cSld>
  <p:clrMapOvr>
    <a:masterClrMapping xmlns:a="http://schemas.openxmlformats.org/drawingml/2006/main"/>
  </p:clrMapOvr>
</p:sld>
</file>