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9e79673e6648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0c9bddc6434347"/>
  </p:sldMasterIdLst>
  <p:sldIdLst>
    <p:sldId xmlns:r="http://schemas.openxmlformats.org/officeDocument/2006/relationships" id="256" r:id="R6ab0fdf619e44e93"/>
    <p:sldId xmlns:r="http://schemas.openxmlformats.org/officeDocument/2006/relationships" id="257" r:id="R499ab90e3a7945fa"/>
    <p:sldId xmlns:r="http://schemas.openxmlformats.org/officeDocument/2006/relationships" id="258" r:id="R2451b383ebad4d34"/>
    <p:sldId xmlns:r="http://schemas.openxmlformats.org/officeDocument/2006/relationships" id="259" r:id="R6387b4d9acfb4848"/>
    <p:sldId xmlns:r="http://schemas.openxmlformats.org/officeDocument/2006/relationships" id="260" r:id="Rc4bc96ea40914cef"/>
    <p:sldId xmlns:r="http://schemas.openxmlformats.org/officeDocument/2006/relationships" id="261" r:id="Rec17854e48284c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c9bddc6434347" /><Relationship Type="http://schemas.openxmlformats.org/officeDocument/2006/relationships/slide" Target="/ppt/slides/slide1.xml" Id="R6ab0fdf619e44e93" /><Relationship Type="http://schemas.openxmlformats.org/officeDocument/2006/relationships/slide" Target="/ppt/slides/slide2.xml" Id="R499ab90e3a7945fa" /><Relationship Type="http://schemas.openxmlformats.org/officeDocument/2006/relationships/slide" Target="/ppt/slides/slide3.xml" Id="R2451b383ebad4d34" /><Relationship Type="http://schemas.openxmlformats.org/officeDocument/2006/relationships/slide" Target="/ppt/slides/slide4.xml" Id="R6387b4d9acfb4848" /><Relationship Type="http://schemas.openxmlformats.org/officeDocument/2006/relationships/slide" Target="/ppt/slides/slide5.xml" Id="Rc4bc96ea40914cef" /><Relationship Type="http://schemas.openxmlformats.org/officeDocument/2006/relationships/slide" Target="/ppt/slides/slide6.xml" Id="Rec17854e48284c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4e9e8d66d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300953e144208" /><Relationship Type="http://schemas.openxmlformats.org/officeDocument/2006/relationships/theme" Target="/ppt/slideMasters/theme/theme1.xml" Id="R740331beaa9548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d300953e1442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aca75f3e64e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a1a1144c041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8ce6e4f4646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1b55f5d1d4c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82c1157164b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f4a4a5b444d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LARVIK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LARVIK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59 847 118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51 433 753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53 319 243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607 341 441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612 096 341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932 885 077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