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28e04dee4141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e8fd34015a43af"/>
  </p:sldMasterIdLst>
  <p:sldIdLst>
    <p:sldId xmlns:r="http://schemas.openxmlformats.org/officeDocument/2006/relationships" id="256" r:id="Rf44858fd995a472b"/>
    <p:sldId xmlns:r="http://schemas.openxmlformats.org/officeDocument/2006/relationships" id="257" r:id="Rcad5822e0ce241c3"/>
    <p:sldId xmlns:r="http://schemas.openxmlformats.org/officeDocument/2006/relationships" id="258" r:id="Rd38f312f41be440f"/>
    <p:sldId xmlns:r="http://schemas.openxmlformats.org/officeDocument/2006/relationships" id="259" r:id="Rc9935ef0e3604354"/>
    <p:sldId xmlns:r="http://schemas.openxmlformats.org/officeDocument/2006/relationships" id="260" r:id="R69549ac0db184a87"/>
    <p:sldId xmlns:r="http://schemas.openxmlformats.org/officeDocument/2006/relationships" id="261" r:id="R319595d902a94f2a"/>
    <p:sldId xmlns:r="http://schemas.openxmlformats.org/officeDocument/2006/relationships" id="262" r:id="R0e070966fbe349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e8fd34015a43af" /><Relationship Type="http://schemas.openxmlformats.org/officeDocument/2006/relationships/slide" Target="/ppt/slides/slide1.xml" Id="Rf44858fd995a472b" /><Relationship Type="http://schemas.openxmlformats.org/officeDocument/2006/relationships/slide" Target="/ppt/slides/slide2.xml" Id="Rcad5822e0ce241c3" /><Relationship Type="http://schemas.openxmlformats.org/officeDocument/2006/relationships/slide" Target="/ppt/slides/slide3.xml" Id="Rd38f312f41be440f" /><Relationship Type="http://schemas.openxmlformats.org/officeDocument/2006/relationships/slide" Target="/ppt/slides/slide4.xml" Id="Rc9935ef0e3604354" /><Relationship Type="http://schemas.openxmlformats.org/officeDocument/2006/relationships/slide" Target="/ppt/slides/slide5.xml" Id="R69549ac0db184a87" /><Relationship Type="http://schemas.openxmlformats.org/officeDocument/2006/relationships/slide" Target="/ppt/slides/slide6.xml" Id="R319595d902a94f2a" /><Relationship Type="http://schemas.openxmlformats.org/officeDocument/2006/relationships/slide" Target="/ppt/slides/slide7.xml" Id="R0e070966fbe349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7e0491aa534e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b81006a8b46ee" /><Relationship Type="http://schemas.openxmlformats.org/officeDocument/2006/relationships/theme" Target="/ppt/slideMasters/theme/theme1.xml" Id="R38f840fa951846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fb81006a8b46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404b63a1143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ab50a4fc24f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a3830380249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ac55a93de46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94ce51cb74c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e8d5d8c804d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736c3e8234e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BILOLINE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BILOLINE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BILOLINE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BILOLINE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BILOLINE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BILOLINE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211 734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278 234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BILOLINE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MARCUS KNUTSEN THORSEN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BILOLINE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932 903 571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BILOLINE AS</a:t>
            </a:r>
          </a:p>
        </p:txBody>
      </p:sp>
    </p:spTree>
  </p:cSld>
  <p:clrMapOvr>
    <a:masterClrMapping xmlns:a="http://schemas.openxmlformats.org/drawingml/2006/main"/>
  </p:clrMapOvr>
</p:sld>
</file>