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216a48d39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af9053ce7044bc"/>
  </p:sldMasterIdLst>
  <p:sldIdLst>
    <p:sldId xmlns:r="http://schemas.openxmlformats.org/officeDocument/2006/relationships" id="256" r:id="Rb0064418a1d0473c"/>
    <p:sldId xmlns:r="http://schemas.openxmlformats.org/officeDocument/2006/relationships" id="257" r:id="R3faa638e7275460f"/>
    <p:sldId xmlns:r="http://schemas.openxmlformats.org/officeDocument/2006/relationships" id="258" r:id="R1a6ed2e24cca4461"/>
    <p:sldId xmlns:r="http://schemas.openxmlformats.org/officeDocument/2006/relationships" id="259" r:id="Rbd2f4d86d6c34db1"/>
    <p:sldId xmlns:r="http://schemas.openxmlformats.org/officeDocument/2006/relationships" id="260" r:id="Ra1d0daf517ed437b"/>
    <p:sldId xmlns:r="http://schemas.openxmlformats.org/officeDocument/2006/relationships" id="261" r:id="R01643ee14b5a4a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f9053ce7044bc" /><Relationship Type="http://schemas.openxmlformats.org/officeDocument/2006/relationships/slide" Target="/ppt/slides/slide1.xml" Id="Rb0064418a1d0473c" /><Relationship Type="http://schemas.openxmlformats.org/officeDocument/2006/relationships/slide" Target="/ppt/slides/slide2.xml" Id="R3faa638e7275460f" /><Relationship Type="http://schemas.openxmlformats.org/officeDocument/2006/relationships/slide" Target="/ppt/slides/slide3.xml" Id="R1a6ed2e24cca4461" /><Relationship Type="http://schemas.openxmlformats.org/officeDocument/2006/relationships/slide" Target="/ppt/slides/slide4.xml" Id="Rbd2f4d86d6c34db1" /><Relationship Type="http://schemas.openxmlformats.org/officeDocument/2006/relationships/slide" Target="/ppt/slides/slide5.xml" Id="Ra1d0daf517ed437b" /><Relationship Type="http://schemas.openxmlformats.org/officeDocument/2006/relationships/slide" Target="/ppt/slides/slide6.xml" Id="R01643ee14b5a4a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1c2306eb847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904b3d27544df" /><Relationship Type="http://schemas.openxmlformats.org/officeDocument/2006/relationships/theme" Target="/ppt/slideMasters/theme/theme1.xml" Id="R0d3caf55fc2f4d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5904b3d275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e791de0c3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756d923e6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c7c0031d849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808b37fb34d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630246a0342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71ec9cc60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BURON TRANSPORTSERVICE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BURON TRANSPORTSERVICE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BURON TRANSPORTSERVICE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BURON TRANSPORTSERVICE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BURON TRANSPORTSERVICE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BURON TRANSPORTSERVICE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OLAV AAEN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BURON TRANSPORTSERVICE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Rørosveien 514, Prestlia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932 910 470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BURON TRANSPORTSERVICE AS</a:t>
            </a:r>
          </a:p>
        </p:txBody>
      </p:sp>
    </p:spTree>
  </p:cSld>
  <p:clrMapOvr>
    <a:masterClrMapping xmlns:a="http://schemas.openxmlformats.org/drawingml/2006/main"/>
  </p:clrMapOvr>
</p:sld>
</file>