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d6458d7fe64e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ad5821b85841e1"/>
  </p:sldMasterIdLst>
  <p:sldIdLst>
    <p:sldId xmlns:r="http://schemas.openxmlformats.org/officeDocument/2006/relationships" id="256" r:id="R495817ccc31f4d89"/>
    <p:sldId xmlns:r="http://schemas.openxmlformats.org/officeDocument/2006/relationships" id="257" r:id="R19a99697b6484803"/>
    <p:sldId xmlns:r="http://schemas.openxmlformats.org/officeDocument/2006/relationships" id="258" r:id="R5d7f2dc2c349411e"/>
    <p:sldId xmlns:r="http://schemas.openxmlformats.org/officeDocument/2006/relationships" id="259" r:id="R83f5821402bf4b4a"/>
    <p:sldId xmlns:r="http://schemas.openxmlformats.org/officeDocument/2006/relationships" id="260" r:id="R2c5042412ab7488f"/>
    <p:sldId xmlns:r="http://schemas.openxmlformats.org/officeDocument/2006/relationships" id="261" r:id="Rccdde2acb23249f0"/>
    <p:sldId xmlns:r="http://schemas.openxmlformats.org/officeDocument/2006/relationships" id="262" r:id="R00e07a8ec13940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d5821b85841e1" /><Relationship Type="http://schemas.openxmlformats.org/officeDocument/2006/relationships/slide" Target="/ppt/slides/slide1.xml" Id="R495817ccc31f4d89" /><Relationship Type="http://schemas.openxmlformats.org/officeDocument/2006/relationships/slide" Target="/ppt/slides/slide2.xml" Id="R19a99697b6484803" /><Relationship Type="http://schemas.openxmlformats.org/officeDocument/2006/relationships/slide" Target="/ppt/slides/slide3.xml" Id="R5d7f2dc2c349411e" /><Relationship Type="http://schemas.openxmlformats.org/officeDocument/2006/relationships/slide" Target="/ppt/slides/slide4.xml" Id="R83f5821402bf4b4a" /><Relationship Type="http://schemas.openxmlformats.org/officeDocument/2006/relationships/slide" Target="/ppt/slides/slide5.xml" Id="R2c5042412ab7488f" /><Relationship Type="http://schemas.openxmlformats.org/officeDocument/2006/relationships/slide" Target="/ppt/slides/slide6.xml" Id="Rccdde2acb23249f0" /><Relationship Type="http://schemas.openxmlformats.org/officeDocument/2006/relationships/slide" Target="/ppt/slides/slide7.xml" Id="R00e07a8ec13940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6c3f489fd4f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522f2d91e40e3" /><Relationship Type="http://schemas.openxmlformats.org/officeDocument/2006/relationships/theme" Target="/ppt/slideMasters/theme/theme1.xml" Id="R6b5c20a1de98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9522f2d91e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e18fcc3cb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976e4f1c147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ab0894f0b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51009ac9f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94d774db040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9bd998e4944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a898f1e4741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23 426 105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101 284 982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101 331 311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HURUM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VIBEKE HURUM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HURUM FROGNER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HURUM FROGNER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Holmendammen terrasse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932 920 328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AS</a:t>
            </a:r>
          </a:p>
        </p:txBody>
      </p:sp>
    </p:spTree>
  </p:cSld>
  <p:clrMapOvr>
    <a:masterClrMapping xmlns:a="http://schemas.openxmlformats.org/drawingml/2006/main"/>
  </p:clrMapOvr>
</p:sld>
</file>