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837e41160a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c1f8a5ff74f17"/>
  </p:sldMasterIdLst>
  <p:sldIdLst>
    <p:sldId xmlns:r="http://schemas.openxmlformats.org/officeDocument/2006/relationships" id="256" r:id="R51885c102ba9409d"/>
    <p:sldId xmlns:r="http://schemas.openxmlformats.org/officeDocument/2006/relationships" id="257" r:id="Rc64f8464b0ca46ae"/>
    <p:sldId xmlns:r="http://schemas.openxmlformats.org/officeDocument/2006/relationships" id="258" r:id="R701f055307d449a5"/>
    <p:sldId xmlns:r="http://schemas.openxmlformats.org/officeDocument/2006/relationships" id="259" r:id="Rfdd614cd12cd4909"/>
    <p:sldId xmlns:r="http://schemas.openxmlformats.org/officeDocument/2006/relationships" id="260" r:id="Reaa094035dde486b"/>
    <p:sldId xmlns:r="http://schemas.openxmlformats.org/officeDocument/2006/relationships" id="261" r:id="R1c7de333a75f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c1f8a5ff74f17" /><Relationship Type="http://schemas.openxmlformats.org/officeDocument/2006/relationships/slide" Target="/ppt/slides/slide1.xml" Id="R51885c102ba9409d" /><Relationship Type="http://schemas.openxmlformats.org/officeDocument/2006/relationships/slide" Target="/ppt/slides/slide2.xml" Id="Rc64f8464b0ca46ae" /><Relationship Type="http://schemas.openxmlformats.org/officeDocument/2006/relationships/slide" Target="/ppt/slides/slide3.xml" Id="R701f055307d449a5" /><Relationship Type="http://schemas.openxmlformats.org/officeDocument/2006/relationships/slide" Target="/ppt/slides/slide4.xml" Id="Rfdd614cd12cd4909" /><Relationship Type="http://schemas.openxmlformats.org/officeDocument/2006/relationships/slide" Target="/ppt/slides/slide5.xml" Id="Reaa094035dde486b" /><Relationship Type="http://schemas.openxmlformats.org/officeDocument/2006/relationships/slide" Target="/ppt/slides/slide6.xml" Id="R1c7de333a75f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8ca05d6ba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ba8283fdb4530" /><Relationship Type="http://schemas.openxmlformats.org/officeDocument/2006/relationships/theme" Target="/ppt/slideMasters/theme/theme1.xml" Id="R2a951445fc61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1ba8283fdb45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8741752724f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47eb435d2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51711e935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fec52199d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ad44f451d4e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80c865796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BYGGMESTERNE HOVET OG MAGNUSSEN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HOVET OG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BYGGMESTERNE HOVET OG MAGNUSSEN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HOVET OG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HOVET OG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HOVET OG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6 962 412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−312 834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−248 242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1 577 372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HOVET OG MAGNUSSEN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Småslettene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932 923 041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BYGGMESTERNE HOVET OG MAGNUSSEN AS</a:t>
            </a:r>
          </a:p>
        </p:txBody>
      </p:sp>
    </p:spTree>
  </p:cSld>
  <p:clrMapOvr>
    <a:masterClrMapping xmlns:a="http://schemas.openxmlformats.org/drawingml/2006/main"/>
  </p:clrMapOvr>
</p:sld>
</file>