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6509255f9a45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ae968404504082"/>
  </p:sldMasterIdLst>
  <p:sldIdLst>
    <p:sldId xmlns:r="http://schemas.openxmlformats.org/officeDocument/2006/relationships" id="256" r:id="Refae89372d444524"/>
    <p:sldId xmlns:r="http://schemas.openxmlformats.org/officeDocument/2006/relationships" id="257" r:id="Rb6f29e8901d34cbc"/>
    <p:sldId xmlns:r="http://schemas.openxmlformats.org/officeDocument/2006/relationships" id="258" r:id="R1876dbe923f94661"/>
    <p:sldId xmlns:r="http://schemas.openxmlformats.org/officeDocument/2006/relationships" id="259" r:id="R9e4ef9d6a8e9488b"/>
    <p:sldId xmlns:r="http://schemas.openxmlformats.org/officeDocument/2006/relationships" id="260" r:id="R549e6cefce8d4c1c"/>
    <p:sldId xmlns:r="http://schemas.openxmlformats.org/officeDocument/2006/relationships" id="261" r:id="R316200c9d485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e968404504082" /><Relationship Type="http://schemas.openxmlformats.org/officeDocument/2006/relationships/slide" Target="/ppt/slides/slide1.xml" Id="Refae89372d444524" /><Relationship Type="http://schemas.openxmlformats.org/officeDocument/2006/relationships/slide" Target="/ppt/slides/slide2.xml" Id="Rb6f29e8901d34cbc" /><Relationship Type="http://schemas.openxmlformats.org/officeDocument/2006/relationships/slide" Target="/ppt/slides/slide3.xml" Id="R1876dbe923f94661" /><Relationship Type="http://schemas.openxmlformats.org/officeDocument/2006/relationships/slide" Target="/ppt/slides/slide4.xml" Id="R9e4ef9d6a8e9488b" /><Relationship Type="http://schemas.openxmlformats.org/officeDocument/2006/relationships/slide" Target="/ppt/slides/slide5.xml" Id="R549e6cefce8d4c1c" /><Relationship Type="http://schemas.openxmlformats.org/officeDocument/2006/relationships/slide" Target="/ppt/slides/slide6.xml" Id="R316200c9d485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387a7da5e4c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0b6684fe3404e" /><Relationship Type="http://schemas.openxmlformats.org/officeDocument/2006/relationships/theme" Target="/ppt/slideMasters/theme/theme1.xml" Id="Rbc6bf617c8014f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c0b6684fe340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46bf8802345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a06eab1ca4c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d06aa36ae44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d364b5f8b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ea37b286345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f2800690f4d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W. JACOBSEN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W.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W. JACOBSEN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W.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W.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W.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4 067 575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405 068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510 714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890 501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W.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Andebu vei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932 926 199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W. JACOBSEN AS</a:t>
            </a:r>
          </a:p>
        </p:txBody>
      </p:sp>
    </p:spTree>
  </p:cSld>
  <p:clrMapOvr>
    <a:masterClrMapping xmlns:a="http://schemas.openxmlformats.org/drawingml/2006/main"/>
  </p:clrMapOvr>
</p:sld>
</file>