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c5c30c8dd24f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fd173f733e4826"/>
  </p:sldMasterIdLst>
  <p:sldIdLst>
    <p:sldId xmlns:r="http://schemas.openxmlformats.org/officeDocument/2006/relationships" id="256" r:id="Rf0cd413003f945f3"/>
    <p:sldId xmlns:r="http://schemas.openxmlformats.org/officeDocument/2006/relationships" id="257" r:id="R926385bb606d4d57"/>
    <p:sldId xmlns:r="http://schemas.openxmlformats.org/officeDocument/2006/relationships" id="258" r:id="R40a94c1bd57a43af"/>
    <p:sldId xmlns:r="http://schemas.openxmlformats.org/officeDocument/2006/relationships" id="259" r:id="R963df617823c4783"/>
    <p:sldId xmlns:r="http://schemas.openxmlformats.org/officeDocument/2006/relationships" id="260" r:id="R4cf04cd311154eb3"/>
    <p:sldId xmlns:r="http://schemas.openxmlformats.org/officeDocument/2006/relationships" id="261" r:id="R553435adc9444db2"/>
    <p:sldId xmlns:r="http://schemas.openxmlformats.org/officeDocument/2006/relationships" id="262" r:id="Rc53cc498beba4a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fd173f733e4826" /><Relationship Type="http://schemas.openxmlformats.org/officeDocument/2006/relationships/slide" Target="/ppt/slides/slide1.xml" Id="Rf0cd413003f945f3" /><Relationship Type="http://schemas.openxmlformats.org/officeDocument/2006/relationships/slide" Target="/ppt/slides/slide2.xml" Id="R926385bb606d4d57" /><Relationship Type="http://schemas.openxmlformats.org/officeDocument/2006/relationships/slide" Target="/ppt/slides/slide3.xml" Id="R40a94c1bd57a43af" /><Relationship Type="http://schemas.openxmlformats.org/officeDocument/2006/relationships/slide" Target="/ppt/slides/slide4.xml" Id="R963df617823c4783" /><Relationship Type="http://schemas.openxmlformats.org/officeDocument/2006/relationships/slide" Target="/ppt/slides/slide5.xml" Id="R4cf04cd311154eb3" /><Relationship Type="http://schemas.openxmlformats.org/officeDocument/2006/relationships/slide" Target="/ppt/slides/slide6.xml" Id="R553435adc9444db2" /><Relationship Type="http://schemas.openxmlformats.org/officeDocument/2006/relationships/slide" Target="/ppt/slides/slide7.xml" Id="Rc53cc498beba4a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f7d0e72cf345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70f2cc59c84b8d" /><Relationship Type="http://schemas.openxmlformats.org/officeDocument/2006/relationships/theme" Target="/ppt/slideMasters/theme/theme1.xml" Id="R4d47cc33e8564f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70f2cc59c84b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04c373025343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1b7a5b853c48f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0b18df57c646d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b67d8cd6cd44a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ab29db2ab84c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e1662dc5394c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296d55bea3400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GVE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GVE HOLDING AS ble etablert [år] og holder til i Sætre.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232 387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526 546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935 065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GLENN-VIKTOR EVENSEN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Isveien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3475 Sætre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932 930 641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GVE HOLDING AS</a:t>
            </a:r>
          </a:p>
        </p:txBody>
      </p:sp>
    </p:spTree>
  </p:cSld>
  <p:clrMapOvr>
    <a:masterClrMapping xmlns:a="http://schemas.openxmlformats.org/drawingml/2006/main"/>
  </p:clrMapOvr>
</p:sld>
</file>