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339c5a914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bad2531ff4ef6"/>
  </p:sldMasterIdLst>
  <p:sldIdLst>
    <p:sldId xmlns:r="http://schemas.openxmlformats.org/officeDocument/2006/relationships" id="256" r:id="Rbf86c3308dc94007"/>
    <p:sldId xmlns:r="http://schemas.openxmlformats.org/officeDocument/2006/relationships" id="257" r:id="Re2c33e8517cf4302"/>
    <p:sldId xmlns:r="http://schemas.openxmlformats.org/officeDocument/2006/relationships" id="258" r:id="R4fda44d355334924"/>
    <p:sldId xmlns:r="http://schemas.openxmlformats.org/officeDocument/2006/relationships" id="259" r:id="Rf96eace59084484d"/>
    <p:sldId xmlns:r="http://schemas.openxmlformats.org/officeDocument/2006/relationships" id="260" r:id="Rb88e07e172d54090"/>
    <p:sldId xmlns:r="http://schemas.openxmlformats.org/officeDocument/2006/relationships" id="261" r:id="R84e5489e13fb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bad2531ff4ef6" /><Relationship Type="http://schemas.openxmlformats.org/officeDocument/2006/relationships/slide" Target="/ppt/slides/slide1.xml" Id="Rbf86c3308dc94007" /><Relationship Type="http://schemas.openxmlformats.org/officeDocument/2006/relationships/slide" Target="/ppt/slides/slide2.xml" Id="Re2c33e8517cf4302" /><Relationship Type="http://schemas.openxmlformats.org/officeDocument/2006/relationships/slide" Target="/ppt/slides/slide3.xml" Id="R4fda44d355334924" /><Relationship Type="http://schemas.openxmlformats.org/officeDocument/2006/relationships/slide" Target="/ppt/slides/slide4.xml" Id="Rf96eace59084484d" /><Relationship Type="http://schemas.openxmlformats.org/officeDocument/2006/relationships/slide" Target="/ppt/slides/slide5.xml" Id="Rb88e07e172d54090" /><Relationship Type="http://schemas.openxmlformats.org/officeDocument/2006/relationships/slide" Target="/ppt/slides/slide6.xml" Id="R84e5489e13fb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95b032925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60fa9ee34225" /><Relationship Type="http://schemas.openxmlformats.org/officeDocument/2006/relationships/theme" Target="/ppt/slideMasters/theme/theme1.xml" Id="R40e2bacd5871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a60fa9ee3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550c62eb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58c6c0875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3945bc0b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b435a1ed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aa172200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968601662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HOTELLDRIFT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36 021 746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−3 297 224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−3 476 967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932 934 868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