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8a3c8070d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79a99ad7d4478"/>
  </p:sldMasterIdLst>
  <p:sldIdLst>
    <p:sldId xmlns:r="http://schemas.openxmlformats.org/officeDocument/2006/relationships" id="256" r:id="Rc2224169ef984131"/>
    <p:sldId xmlns:r="http://schemas.openxmlformats.org/officeDocument/2006/relationships" id="257" r:id="R5ef3b25b98e4422a"/>
    <p:sldId xmlns:r="http://schemas.openxmlformats.org/officeDocument/2006/relationships" id="258" r:id="Rc2a0eb51b5af4ff4"/>
    <p:sldId xmlns:r="http://schemas.openxmlformats.org/officeDocument/2006/relationships" id="259" r:id="R0a18d377437544a0"/>
    <p:sldId xmlns:r="http://schemas.openxmlformats.org/officeDocument/2006/relationships" id="260" r:id="R01c0ac35df70411d"/>
    <p:sldId xmlns:r="http://schemas.openxmlformats.org/officeDocument/2006/relationships" id="261" r:id="Rdc263723e2c1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79a99ad7d4478" /><Relationship Type="http://schemas.openxmlformats.org/officeDocument/2006/relationships/slide" Target="/ppt/slides/slide1.xml" Id="Rc2224169ef984131" /><Relationship Type="http://schemas.openxmlformats.org/officeDocument/2006/relationships/slide" Target="/ppt/slides/slide2.xml" Id="R5ef3b25b98e4422a" /><Relationship Type="http://schemas.openxmlformats.org/officeDocument/2006/relationships/slide" Target="/ppt/slides/slide3.xml" Id="Rc2a0eb51b5af4ff4" /><Relationship Type="http://schemas.openxmlformats.org/officeDocument/2006/relationships/slide" Target="/ppt/slides/slide4.xml" Id="R0a18d377437544a0" /><Relationship Type="http://schemas.openxmlformats.org/officeDocument/2006/relationships/slide" Target="/ppt/slides/slide5.xml" Id="R01c0ac35df70411d" /><Relationship Type="http://schemas.openxmlformats.org/officeDocument/2006/relationships/slide" Target="/ppt/slides/slide6.xml" Id="Rdc263723e2c1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594de8d2e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c95db0d346d8" /><Relationship Type="http://schemas.openxmlformats.org/officeDocument/2006/relationships/theme" Target="/ppt/slideMasters/theme/theme1.xml" Id="R71195dcf54c340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fc95db0d3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230051d8b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f48d328c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b1163475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15bfb914c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5cdc800f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04a6e7dd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R.S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R.S ANLEGG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10 720 832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Inngjerdinga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rsanlegg@gmail.com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932 942 518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R.S ANLEGG AS</a:t>
            </a:r>
          </a:p>
        </p:txBody>
      </p:sp>
    </p:spTree>
  </p:cSld>
  <p:clrMapOvr>
    <a:masterClrMapping xmlns:a="http://schemas.openxmlformats.org/drawingml/2006/main"/>
  </p:clrMapOvr>
</p:sld>
</file>