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846f2a2a98d4e3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8791c37934a4a0b"/>
  </p:sldMasterIdLst>
  <p:sldIdLst>
    <p:sldId xmlns:r="http://schemas.openxmlformats.org/officeDocument/2006/relationships" id="256" r:id="R5c959292643840f9"/>
    <p:sldId xmlns:r="http://schemas.openxmlformats.org/officeDocument/2006/relationships" id="257" r:id="Rea410f65bee84352"/>
    <p:sldId xmlns:r="http://schemas.openxmlformats.org/officeDocument/2006/relationships" id="258" r:id="R9eb7debd6d7f4ad2"/>
    <p:sldId xmlns:r="http://schemas.openxmlformats.org/officeDocument/2006/relationships" id="259" r:id="R4fbdbd862123478e"/>
    <p:sldId xmlns:r="http://schemas.openxmlformats.org/officeDocument/2006/relationships" id="260" r:id="Rfaa68ae5fb24426d"/>
    <p:sldId xmlns:r="http://schemas.openxmlformats.org/officeDocument/2006/relationships" id="261" r:id="R6b315cab7aa24e0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8791c37934a4a0b" /><Relationship Type="http://schemas.openxmlformats.org/officeDocument/2006/relationships/slide" Target="/ppt/slides/slide1.xml" Id="R5c959292643840f9" /><Relationship Type="http://schemas.openxmlformats.org/officeDocument/2006/relationships/slide" Target="/ppt/slides/slide2.xml" Id="Rea410f65bee84352" /><Relationship Type="http://schemas.openxmlformats.org/officeDocument/2006/relationships/slide" Target="/ppt/slides/slide3.xml" Id="R9eb7debd6d7f4ad2" /><Relationship Type="http://schemas.openxmlformats.org/officeDocument/2006/relationships/slide" Target="/ppt/slides/slide4.xml" Id="R4fbdbd862123478e" /><Relationship Type="http://schemas.openxmlformats.org/officeDocument/2006/relationships/slide" Target="/ppt/slides/slide5.xml" Id="Rfaa68ae5fb24426d" /><Relationship Type="http://schemas.openxmlformats.org/officeDocument/2006/relationships/slide" Target="/ppt/slides/slide6.xml" Id="R6b315cab7aa24e0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6554da3af33454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9fd9798a1a4cb7" /><Relationship Type="http://schemas.openxmlformats.org/officeDocument/2006/relationships/theme" Target="/ppt/slideMasters/theme/theme1.xml" Id="Rb25017e135eb424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19fd9798a1a4cb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22263136bd49f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b1145d084647f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1302f35dcb490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2c9becb3304d8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4d4ba328464b6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c7c91c49ed4a4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ANTONSEN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ANTONSEN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ANTONSEN REGNSKAP AS ble etablert [år] og holder til i Gardermoen.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ANTONSEN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ANTONSEN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ANTONSEN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2 474 768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148 629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112 439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116 853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569 758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ANTONSEN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Vilbergvegen 101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2060 Gardermoen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iren@antonsen-regnskap.no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932 942 828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ANTONSEN REGNSKAP AS</a:t>
            </a:r>
          </a:p>
        </p:txBody>
      </p:sp>
    </p:spTree>
  </p:cSld>
  <p:clrMapOvr>
    <a:masterClrMapping xmlns:a="http://schemas.openxmlformats.org/drawingml/2006/main"/>
  </p:clrMapOvr>
</p:sld>
</file>