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48e6b5c8c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f67266874445c"/>
  </p:sldMasterIdLst>
  <p:sldIdLst>
    <p:sldId xmlns:r="http://schemas.openxmlformats.org/officeDocument/2006/relationships" id="256" r:id="R78a98ecffef54b97"/>
    <p:sldId xmlns:r="http://schemas.openxmlformats.org/officeDocument/2006/relationships" id="257" r:id="Re617f908b7cf42ea"/>
    <p:sldId xmlns:r="http://schemas.openxmlformats.org/officeDocument/2006/relationships" id="258" r:id="R3ec95e317cf646f8"/>
    <p:sldId xmlns:r="http://schemas.openxmlformats.org/officeDocument/2006/relationships" id="259" r:id="Rf21b2a8eefdb4239"/>
    <p:sldId xmlns:r="http://schemas.openxmlformats.org/officeDocument/2006/relationships" id="260" r:id="Rc55c5cf1e4574ec4"/>
    <p:sldId xmlns:r="http://schemas.openxmlformats.org/officeDocument/2006/relationships" id="261" r:id="R657e9692df6440f4"/>
    <p:sldId xmlns:r="http://schemas.openxmlformats.org/officeDocument/2006/relationships" id="262" r:id="Re6c00392cd82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67266874445c" /><Relationship Type="http://schemas.openxmlformats.org/officeDocument/2006/relationships/slide" Target="/ppt/slides/slide1.xml" Id="R78a98ecffef54b97" /><Relationship Type="http://schemas.openxmlformats.org/officeDocument/2006/relationships/slide" Target="/ppt/slides/slide2.xml" Id="Re617f908b7cf42ea" /><Relationship Type="http://schemas.openxmlformats.org/officeDocument/2006/relationships/slide" Target="/ppt/slides/slide3.xml" Id="R3ec95e317cf646f8" /><Relationship Type="http://schemas.openxmlformats.org/officeDocument/2006/relationships/slide" Target="/ppt/slides/slide4.xml" Id="Rf21b2a8eefdb4239" /><Relationship Type="http://schemas.openxmlformats.org/officeDocument/2006/relationships/slide" Target="/ppt/slides/slide5.xml" Id="Rc55c5cf1e4574ec4" /><Relationship Type="http://schemas.openxmlformats.org/officeDocument/2006/relationships/slide" Target="/ppt/slides/slide6.xml" Id="R657e9692df6440f4" /><Relationship Type="http://schemas.openxmlformats.org/officeDocument/2006/relationships/slide" Target="/ppt/slides/slide7.xml" Id="Re6c00392cd82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550f4c1d1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62b85693340d5" /><Relationship Type="http://schemas.openxmlformats.org/officeDocument/2006/relationships/theme" Target="/ppt/slideMasters/theme/theme1.xml" Id="Rfab73b0373b1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62b856933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d2ac067a8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36c0e792f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47fee55b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b31a7c45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0cd5b8e3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07ca1c3c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245141e4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TO-TOM-TO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TO-TOM-TO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3 351 464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CHRISTOPHER MO DEGE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TO-TOM-TO AS</a:t>
            </a:r>
          </a:p>
        </p:txBody>
      </p:sp>
    </p:spTree>
  </p:cSld>
  <p:clrMapOvr>
    <a:masterClrMapping xmlns:a="http://schemas.openxmlformats.org/drawingml/2006/main"/>
  </p:clrMapOvr>
</p:sld>
</file>