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a2fae6a664e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6b8091dd0a423a"/>
  </p:sldMasterIdLst>
  <p:sldIdLst>
    <p:sldId xmlns:r="http://schemas.openxmlformats.org/officeDocument/2006/relationships" id="256" r:id="Ra804d54c32fe459d"/>
    <p:sldId xmlns:r="http://schemas.openxmlformats.org/officeDocument/2006/relationships" id="257" r:id="Rb05f994b83aa48bd"/>
    <p:sldId xmlns:r="http://schemas.openxmlformats.org/officeDocument/2006/relationships" id="258" r:id="R9c30b7306dbe4a84"/>
    <p:sldId xmlns:r="http://schemas.openxmlformats.org/officeDocument/2006/relationships" id="259" r:id="R73a2117339024a8c"/>
    <p:sldId xmlns:r="http://schemas.openxmlformats.org/officeDocument/2006/relationships" id="260" r:id="R2fd4d2ca1c56470e"/>
    <p:sldId xmlns:r="http://schemas.openxmlformats.org/officeDocument/2006/relationships" id="261" r:id="R9737fb51187a4f9b"/>
    <p:sldId xmlns:r="http://schemas.openxmlformats.org/officeDocument/2006/relationships" id="262" r:id="R8bf819c3ea2247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6b8091dd0a423a" /><Relationship Type="http://schemas.openxmlformats.org/officeDocument/2006/relationships/slide" Target="/ppt/slides/slide1.xml" Id="Ra804d54c32fe459d" /><Relationship Type="http://schemas.openxmlformats.org/officeDocument/2006/relationships/slide" Target="/ppt/slides/slide2.xml" Id="Rb05f994b83aa48bd" /><Relationship Type="http://schemas.openxmlformats.org/officeDocument/2006/relationships/slide" Target="/ppt/slides/slide3.xml" Id="R9c30b7306dbe4a84" /><Relationship Type="http://schemas.openxmlformats.org/officeDocument/2006/relationships/slide" Target="/ppt/slides/slide4.xml" Id="R73a2117339024a8c" /><Relationship Type="http://schemas.openxmlformats.org/officeDocument/2006/relationships/slide" Target="/ppt/slides/slide5.xml" Id="R2fd4d2ca1c56470e" /><Relationship Type="http://schemas.openxmlformats.org/officeDocument/2006/relationships/slide" Target="/ppt/slides/slide6.xml" Id="R9737fb51187a4f9b" /><Relationship Type="http://schemas.openxmlformats.org/officeDocument/2006/relationships/slide" Target="/ppt/slides/slide7.xml" Id="R8bf819c3ea2247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6ce0c7a684a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a768de62b48db" /><Relationship Type="http://schemas.openxmlformats.org/officeDocument/2006/relationships/theme" Target="/ppt/slideMasters/theme/theme1.xml" Id="Rbbc7ef83841644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3a768de62b48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9dc7e29a2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478ff849c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fc90a64a0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9d09749f4c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bc1b937054e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5cc3b0a38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2b4184174e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MML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MML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377 683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LOMELAND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FRODE LOMELAND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STIG PRESTVOLD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Silurveien 26E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932 958 457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MML HOLDING AS</a:t>
            </a:r>
          </a:p>
        </p:txBody>
      </p:sp>
    </p:spTree>
  </p:cSld>
  <p:clrMapOvr>
    <a:masterClrMapping xmlns:a="http://schemas.openxmlformats.org/drawingml/2006/main"/>
  </p:clrMapOvr>
</p:sld>
</file>