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cc8bc7b00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ff90592a154103"/>
  </p:sldMasterIdLst>
  <p:sldIdLst>
    <p:sldId xmlns:r="http://schemas.openxmlformats.org/officeDocument/2006/relationships" id="256" r:id="R14d01ceb5c334e36"/>
    <p:sldId xmlns:r="http://schemas.openxmlformats.org/officeDocument/2006/relationships" id="257" r:id="R011e2c808fe843a1"/>
    <p:sldId xmlns:r="http://schemas.openxmlformats.org/officeDocument/2006/relationships" id="258" r:id="R904f14e8d8634579"/>
    <p:sldId xmlns:r="http://schemas.openxmlformats.org/officeDocument/2006/relationships" id="259" r:id="R89c039193d424e52"/>
    <p:sldId xmlns:r="http://schemas.openxmlformats.org/officeDocument/2006/relationships" id="260" r:id="Rfb398bc58b754ca7"/>
    <p:sldId xmlns:r="http://schemas.openxmlformats.org/officeDocument/2006/relationships" id="261" r:id="R6628736d7ca64a05"/>
    <p:sldId xmlns:r="http://schemas.openxmlformats.org/officeDocument/2006/relationships" id="262" r:id="R76e68de4e32c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ff90592a154103" /><Relationship Type="http://schemas.openxmlformats.org/officeDocument/2006/relationships/slide" Target="/ppt/slides/slide1.xml" Id="R14d01ceb5c334e36" /><Relationship Type="http://schemas.openxmlformats.org/officeDocument/2006/relationships/slide" Target="/ppt/slides/slide2.xml" Id="R011e2c808fe843a1" /><Relationship Type="http://schemas.openxmlformats.org/officeDocument/2006/relationships/slide" Target="/ppt/slides/slide3.xml" Id="R904f14e8d8634579" /><Relationship Type="http://schemas.openxmlformats.org/officeDocument/2006/relationships/slide" Target="/ppt/slides/slide4.xml" Id="R89c039193d424e52" /><Relationship Type="http://schemas.openxmlformats.org/officeDocument/2006/relationships/slide" Target="/ppt/slides/slide5.xml" Id="Rfb398bc58b754ca7" /><Relationship Type="http://schemas.openxmlformats.org/officeDocument/2006/relationships/slide" Target="/ppt/slides/slide6.xml" Id="R6628736d7ca64a05" /><Relationship Type="http://schemas.openxmlformats.org/officeDocument/2006/relationships/slide" Target="/ppt/slides/slide7.xml" Id="R76e68de4e32c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4274a7501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6e3661394aee" /><Relationship Type="http://schemas.openxmlformats.org/officeDocument/2006/relationships/theme" Target="/ppt/slideMasters/theme/theme1.xml" Id="Re41f0230252d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a6e366139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95e7081ca43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08810c01f4f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102c7cca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e93b30e0041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86adee5d48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4fc9c8a5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9050f5ffc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BAKKOLINI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BAKKOLINI HOLDING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5104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932 959 534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BAKKOLINI HOLDING AS</a:t>
            </a:r>
          </a:p>
        </p:txBody>
      </p:sp>
    </p:spTree>
  </p:cSld>
  <p:clrMapOvr>
    <a:masterClrMapping xmlns:a="http://schemas.openxmlformats.org/drawingml/2006/main"/>
  </p:clrMapOvr>
</p:sld>
</file>