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69080f97e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1816c1f5744c5"/>
  </p:sldMasterIdLst>
  <p:sldIdLst>
    <p:sldId xmlns:r="http://schemas.openxmlformats.org/officeDocument/2006/relationships" id="256" r:id="Rbcbf223c7b3b4944"/>
    <p:sldId xmlns:r="http://schemas.openxmlformats.org/officeDocument/2006/relationships" id="257" r:id="R504425641ee04a93"/>
    <p:sldId xmlns:r="http://schemas.openxmlformats.org/officeDocument/2006/relationships" id="258" r:id="R57ceda500dec47dc"/>
    <p:sldId xmlns:r="http://schemas.openxmlformats.org/officeDocument/2006/relationships" id="259" r:id="Rbbe0b6fd71494b25"/>
    <p:sldId xmlns:r="http://schemas.openxmlformats.org/officeDocument/2006/relationships" id="260" r:id="R1a203052be1d4317"/>
    <p:sldId xmlns:r="http://schemas.openxmlformats.org/officeDocument/2006/relationships" id="261" r:id="R31b52a4fc4b64dfb"/>
    <p:sldId xmlns:r="http://schemas.openxmlformats.org/officeDocument/2006/relationships" id="262" r:id="R02bc75c3a4ce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1816c1f5744c5" /><Relationship Type="http://schemas.openxmlformats.org/officeDocument/2006/relationships/slide" Target="/ppt/slides/slide1.xml" Id="Rbcbf223c7b3b4944" /><Relationship Type="http://schemas.openxmlformats.org/officeDocument/2006/relationships/slide" Target="/ppt/slides/slide2.xml" Id="R504425641ee04a93" /><Relationship Type="http://schemas.openxmlformats.org/officeDocument/2006/relationships/slide" Target="/ppt/slides/slide3.xml" Id="R57ceda500dec47dc" /><Relationship Type="http://schemas.openxmlformats.org/officeDocument/2006/relationships/slide" Target="/ppt/slides/slide4.xml" Id="Rbbe0b6fd71494b25" /><Relationship Type="http://schemas.openxmlformats.org/officeDocument/2006/relationships/slide" Target="/ppt/slides/slide5.xml" Id="R1a203052be1d4317" /><Relationship Type="http://schemas.openxmlformats.org/officeDocument/2006/relationships/slide" Target="/ppt/slides/slide6.xml" Id="R31b52a4fc4b64dfb" /><Relationship Type="http://schemas.openxmlformats.org/officeDocument/2006/relationships/slide" Target="/ppt/slides/slide7.xml" Id="R02bc75c3a4ce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d01ec081649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4945a8eb24e35" /><Relationship Type="http://schemas.openxmlformats.org/officeDocument/2006/relationships/theme" Target="/ppt/slideMasters/theme/theme1.xml" Id="R201623cacd1b4b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4945a8eb2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6a90090d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9b309a2db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a9dc61596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3178e6f50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68bd4932441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ebaf54f5c4f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aafd18de143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ELGAR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ELGAR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ØZKURT ELGAR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ELGAR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Elgar, Gjerdebakken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932 976 587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ELGAR HOLDING AS</a:t>
            </a:r>
          </a:p>
        </p:txBody>
      </p:sp>
    </p:spTree>
  </p:cSld>
  <p:clrMapOvr>
    <a:masterClrMapping xmlns:a="http://schemas.openxmlformats.org/drawingml/2006/main"/>
  </p:clrMapOvr>
</p:sld>
</file>