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22c668c8dc46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5e7b006bb14705"/>
  </p:sldMasterIdLst>
  <p:sldIdLst>
    <p:sldId xmlns:r="http://schemas.openxmlformats.org/officeDocument/2006/relationships" id="256" r:id="R329ae75540604a0b"/>
    <p:sldId xmlns:r="http://schemas.openxmlformats.org/officeDocument/2006/relationships" id="257" r:id="R1e86467ad7c643d1"/>
    <p:sldId xmlns:r="http://schemas.openxmlformats.org/officeDocument/2006/relationships" id="258" r:id="R561062f778454155"/>
    <p:sldId xmlns:r="http://schemas.openxmlformats.org/officeDocument/2006/relationships" id="259" r:id="R54dca5b5b971462a"/>
    <p:sldId xmlns:r="http://schemas.openxmlformats.org/officeDocument/2006/relationships" id="260" r:id="Rc604d2366afe4bd8"/>
    <p:sldId xmlns:r="http://schemas.openxmlformats.org/officeDocument/2006/relationships" id="261" r:id="R89c9137ecbc74e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5e7b006bb14705" /><Relationship Type="http://schemas.openxmlformats.org/officeDocument/2006/relationships/slide" Target="/ppt/slides/slide1.xml" Id="R329ae75540604a0b" /><Relationship Type="http://schemas.openxmlformats.org/officeDocument/2006/relationships/slide" Target="/ppt/slides/slide2.xml" Id="R1e86467ad7c643d1" /><Relationship Type="http://schemas.openxmlformats.org/officeDocument/2006/relationships/slide" Target="/ppt/slides/slide3.xml" Id="R561062f778454155" /><Relationship Type="http://schemas.openxmlformats.org/officeDocument/2006/relationships/slide" Target="/ppt/slides/slide4.xml" Id="R54dca5b5b971462a" /><Relationship Type="http://schemas.openxmlformats.org/officeDocument/2006/relationships/slide" Target="/ppt/slides/slide5.xml" Id="Rc604d2366afe4bd8" /><Relationship Type="http://schemas.openxmlformats.org/officeDocument/2006/relationships/slide" Target="/ppt/slides/slide6.xml" Id="R89c9137ecbc74e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e73accb59548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d7bea4e4e4b1d" /><Relationship Type="http://schemas.openxmlformats.org/officeDocument/2006/relationships/theme" Target="/ppt/slideMasters/theme/theme1.xml" Id="Rf2417e4a24464e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ed7bea4e4e4b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f3788cf7d49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7ce6b7b4a43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dc32c0b2e4d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c3b4cb1724e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ccc0ee71a45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42734f8924e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A+ RØRLEGGERSERVICE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A+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A+ RØRLEGGERSERVICE AS ble etablert [år] og holder til i Loddefjord.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A+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A+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A+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5 280 442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482 007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398 406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242 791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1 470 103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A+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Haakonsvernveien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5173 Loddefjord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anders@quam.no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a-pluss.no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932 984 237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A+ RØRLEGGERSERVICE AS</a:t>
            </a:r>
          </a:p>
        </p:txBody>
      </p:sp>
    </p:spTree>
  </p:cSld>
  <p:clrMapOvr>
    <a:masterClrMapping xmlns:a="http://schemas.openxmlformats.org/drawingml/2006/main"/>
  </p:clrMapOvr>
</p:sld>
</file>