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11c5d2119640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6085d1b9be4be1"/>
  </p:sldMasterIdLst>
  <p:sldIdLst>
    <p:sldId xmlns:r="http://schemas.openxmlformats.org/officeDocument/2006/relationships" id="256" r:id="R24c57f626eda4178"/>
    <p:sldId xmlns:r="http://schemas.openxmlformats.org/officeDocument/2006/relationships" id="257" r:id="R7a91f315930149b8"/>
    <p:sldId xmlns:r="http://schemas.openxmlformats.org/officeDocument/2006/relationships" id="258" r:id="Rbacc2262ac5b44bd"/>
    <p:sldId xmlns:r="http://schemas.openxmlformats.org/officeDocument/2006/relationships" id="259" r:id="R9cc424f5cd8c490e"/>
    <p:sldId xmlns:r="http://schemas.openxmlformats.org/officeDocument/2006/relationships" id="260" r:id="R14683eab1d6341c4"/>
    <p:sldId xmlns:r="http://schemas.openxmlformats.org/officeDocument/2006/relationships" id="261" r:id="R77d3527920834a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6085d1b9be4be1" /><Relationship Type="http://schemas.openxmlformats.org/officeDocument/2006/relationships/slide" Target="/ppt/slides/slide1.xml" Id="R24c57f626eda4178" /><Relationship Type="http://schemas.openxmlformats.org/officeDocument/2006/relationships/slide" Target="/ppt/slides/slide2.xml" Id="R7a91f315930149b8" /><Relationship Type="http://schemas.openxmlformats.org/officeDocument/2006/relationships/slide" Target="/ppt/slides/slide3.xml" Id="Rbacc2262ac5b44bd" /><Relationship Type="http://schemas.openxmlformats.org/officeDocument/2006/relationships/slide" Target="/ppt/slides/slide4.xml" Id="R9cc424f5cd8c490e" /><Relationship Type="http://schemas.openxmlformats.org/officeDocument/2006/relationships/slide" Target="/ppt/slides/slide5.xml" Id="R14683eab1d6341c4" /><Relationship Type="http://schemas.openxmlformats.org/officeDocument/2006/relationships/slide" Target="/ppt/slides/slide6.xml" Id="R77d3527920834a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17debbb1dd4d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41f86521d4b95" /><Relationship Type="http://schemas.openxmlformats.org/officeDocument/2006/relationships/theme" Target="/ppt/slideMasters/theme/theme1.xml" Id="R08dec4476e9641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241f86521d4b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4fc50e6ea48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f844daa6549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c02055de948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5f6c143144b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5eeac117540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18b2f9c024a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 INTERIØR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 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 INTERIØR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 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 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 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2 751 379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163 570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110 456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134 672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1 163 434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 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Nordahl Griegs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932 984 350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 INTERIØR AS</a:t>
            </a:r>
          </a:p>
        </p:txBody>
      </p:sp>
    </p:spTree>
  </p:cSld>
  <p:clrMapOvr>
    <a:masterClrMapping xmlns:a="http://schemas.openxmlformats.org/drawingml/2006/main"/>
  </p:clrMapOvr>
</p:sld>
</file>