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53a1e86aa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6a26b14854a00"/>
  </p:sldMasterIdLst>
  <p:sldIdLst>
    <p:sldId xmlns:r="http://schemas.openxmlformats.org/officeDocument/2006/relationships" id="256" r:id="R9f5db793aba84a30"/>
    <p:sldId xmlns:r="http://schemas.openxmlformats.org/officeDocument/2006/relationships" id="257" r:id="Rdfbc2e1974bb4189"/>
    <p:sldId xmlns:r="http://schemas.openxmlformats.org/officeDocument/2006/relationships" id="258" r:id="Rae16cd9f82214739"/>
    <p:sldId xmlns:r="http://schemas.openxmlformats.org/officeDocument/2006/relationships" id="259" r:id="Rf2893d40343042be"/>
    <p:sldId xmlns:r="http://schemas.openxmlformats.org/officeDocument/2006/relationships" id="260" r:id="R6c6a3c1fb76a4b66"/>
    <p:sldId xmlns:r="http://schemas.openxmlformats.org/officeDocument/2006/relationships" id="261" r:id="R0dfa184b19a2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6a26b14854a00" /><Relationship Type="http://schemas.openxmlformats.org/officeDocument/2006/relationships/slide" Target="/ppt/slides/slide1.xml" Id="R9f5db793aba84a30" /><Relationship Type="http://schemas.openxmlformats.org/officeDocument/2006/relationships/slide" Target="/ppt/slides/slide2.xml" Id="Rdfbc2e1974bb4189" /><Relationship Type="http://schemas.openxmlformats.org/officeDocument/2006/relationships/slide" Target="/ppt/slides/slide3.xml" Id="Rae16cd9f82214739" /><Relationship Type="http://schemas.openxmlformats.org/officeDocument/2006/relationships/slide" Target="/ppt/slides/slide4.xml" Id="Rf2893d40343042be" /><Relationship Type="http://schemas.openxmlformats.org/officeDocument/2006/relationships/slide" Target="/ppt/slides/slide5.xml" Id="R6c6a3c1fb76a4b66" /><Relationship Type="http://schemas.openxmlformats.org/officeDocument/2006/relationships/slide" Target="/ppt/slides/slide6.xml" Id="R0dfa184b19a2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8d7597805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ed08ed6540f2" /><Relationship Type="http://schemas.openxmlformats.org/officeDocument/2006/relationships/theme" Target="/ppt/slideMasters/theme/theme1.xml" Id="Re8e5d444bdb0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4ed08ed65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0f80c5648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a3ab5c54c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769b5c40c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4a5325c4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042c2616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bc074c25d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STATSAUTORISERT REGNSKAPSFØRER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515 352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932 991 691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STATSAUTORISERT REGNSKAPSFØRER</a:t>
            </a:r>
          </a:p>
        </p:txBody>
      </p:sp>
    </p:spTree>
  </p:cSld>
  <p:clrMapOvr>
    <a:masterClrMapping xmlns:a="http://schemas.openxmlformats.org/drawingml/2006/main"/>
  </p:clrMapOvr>
</p:sld>
</file>